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sldIdLst>
    <p:sldId id="256" r:id="rId5"/>
    <p:sldId id="275" r:id="rId6"/>
    <p:sldId id="257" r:id="rId7"/>
    <p:sldId id="258" r:id="rId8"/>
    <p:sldId id="259" r:id="rId9"/>
    <p:sldId id="260" r:id="rId10"/>
    <p:sldId id="261" r:id="rId11"/>
    <p:sldId id="262" r:id="rId12"/>
    <p:sldId id="263" r:id="rId13"/>
    <p:sldId id="264" r:id="rId14"/>
    <p:sldId id="274" r:id="rId15"/>
    <p:sldId id="265" r:id="rId16"/>
    <p:sldId id="267" r:id="rId17"/>
    <p:sldId id="268" r:id="rId18"/>
    <p:sldId id="269" r:id="rId19"/>
    <p:sldId id="270" r:id="rId20"/>
    <p:sldId id="271" r:id="rId21"/>
    <p:sldId id="272" r:id="rId22"/>
    <p:sldId id="273" r:id="rId23"/>
  </p:sldIdLst>
  <p:sldSz cx="12192000" cy="68580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 Type="http://schemas.openxmlformats.org/officeDocument/2006/relationships/slideMaster" Target="slideMasters/slideMaster2.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3FEE145-2237-4689-9052-098D9C733E54}" type="slidenum">
              <a:rPr/>
            </a:fld>
            <a:endParaRPr/>
          </a:p>
        </p:txBody>
      </p:sp>
      <p:sp>
        <p:nvSpPr>
          <p:cNvPr id="4" name="PlaceHolder 3"/>
          <p:cNvSpPr>
            <a:spLocks noGrp="1"/>
          </p:cNvSpPr>
          <p:nvPr>
            <p:ph type="dt" idx="1"/>
          </p:nvPr>
        </p:nvSpPr>
        <p:spPr/>
        <p:txBody>
          <a:bodyPr/>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5F9C709-F72E-43C9-B4DB-B708A7523D7B}" type="slidenum">
              <a:rPr/>
            </a:fld>
            <a:endParaRPr/>
          </a:p>
        </p:txBody>
      </p:sp>
      <p:sp>
        <p:nvSpPr>
          <p:cNvPr id="7" name="PlaceHolder 6"/>
          <p:cNvSpPr>
            <a:spLocks noGrp="1"/>
          </p:cNvSpPr>
          <p:nvPr>
            <p:ph type="dt" idx="1"/>
          </p:nvPr>
        </p:nvSpPr>
        <p:spPr/>
        <p:txBody>
          <a:bodyPr/>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84478191-78CE-4986-A2F0-C70CB08E23E4}" type="slidenum">
              <a:rPr/>
            </a:fld>
            <a:endParaRPr/>
          </a:p>
        </p:txBody>
      </p:sp>
      <p:sp>
        <p:nvSpPr>
          <p:cNvPr id="9" name="PlaceHolder 8"/>
          <p:cNvSpPr>
            <a:spLocks noGrp="1"/>
          </p:cNvSpPr>
          <p:nvPr>
            <p:ph type="dt" idx="1"/>
          </p:nvPr>
        </p:nvSpPr>
        <p:spPr/>
        <p:txBody>
          <a:bodyPr/>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193F3F3F-56F8-41A2-BB96-E00850DEED49}" type="slidenum">
              <a:rPr/>
            </a:fld>
            <a:endParaRPr/>
          </a:p>
        </p:txBody>
      </p:sp>
      <p:sp>
        <p:nvSpPr>
          <p:cNvPr id="11" name="PlaceHolder 10"/>
          <p:cNvSpPr>
            <a:spLocks noGrp="1"/>
          </p:cNvSpPr>
          <p:nvPr>
            <p:ph type="dt" idx="1"/>
          </p:nvPr>
        </p:nvSpPr>
        <p:spPr/>
        <p:txBody>
          <a:bodyPr/>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CFC0AA4E-C492-4CA5-962D-D048E830AC8E}" type="slidenum">
              <a:rPr/>
            </a:fld>
            <a:endParaRPr/>
          </a:p>
        </p:txBody>
      </p:sp>
      <p:sp>
        <p:nvSpPr>
          <p:cNvPr id="4" name="PlaceHolder 3"/>
          <p:cNvSpPr>
            <a:spLocks noGrp="1"/>
          </p:cNvSpPr>
          <p:nvPr>
            <p:ph type="dt" idx="4"/>
          </p:nvPr>
        </p:nvSpPr>
        <p:spPr/>
        <p:txBody>
          <a:bodyPr/>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A952B2E-3BCC-4195-9FA5-4D491AE3737B}" type="slidenum">
              <a:rPr/>
            </a:fld>
            <a:endParaRPr/>
          </a:p>
        </p:txBody>
      </p:sp>
      <p:sp>
        <p:nvSpPr>
          <p:cNvPr id="6" name="PlaceHolder 5"/>
          <p:cNvSpPr>
            <a:spLocks noGrp="1"/>
          </p:cNvSpPr>
          <p:nvPr>
            <p:ph type="dt" idx="4"/>
          </p:nvPr>
        </p:nvSpPr>
        <p:spPr/>
        <p:txBody>
          <a:bodyPr/>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10CFD008-FEDE-4F6D-839F-903742B5A2B7}" type="slidenum">
              <a:rPr/>
            </a:fld>
            <a:endParaRPr/>
          </a:p>
        </p:txBody>
      </p:sp>
      <p:sp>
        <p:nvSpPr>
          <p:cNvPr id="6" name="PlaceHolder 5"/>
          <p:cNvSpPr>
            <a:spLocks noGrp="1"/>
          </p:cNvSpPr>
          <p:nvPr>
            <p:ph type="dt" idx="4"/>
          </p:nvPr>
        </p:nvSpPr>
        <p:spPr/>
        <p:txBody>
          <a:bodyPr/>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87645D8A-6A97-48D3-9537-44A1B9124C48}" type="slidenum">
              <a:rPr/>
            </a:fld>
            <a:endParaRPr/>
          </a:p>
        </p:txBody>
      </p:sp>
      <p:sp>
        <p:nvSpPr>
          <p:cNvPr id="7" name="PlaceHolder 6"/>
          <p:cNvSpPr>
            <a:spLocks noGrp="1"/>
          </p:cNvSpPr>
          <p:nvPr>
            <p:ph type="dt" idx="4"/>
          </p:nvPr>
        </p:nvSpPr>
        <p:spPr/>
        <p:txBody>
          <a:bodyPr/>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C02DD415-F871-4DE7-9323-1B766D962AF5}" type="slidenum">
              <a:rPr/>
            </a:fld>
            <a:endParaRPr/>
          </a:p>
        </p:txBody>
      </p:sp>
      <p:sp>
        <p:nvSpPr>
          <p:cNvPr id="5" name="PlaceHolder 4"/>
          <p:cNvSpPr>
            <a:spLocks noGrp="1"/>
          </p:cNvSpPr>
          <p:nvPr>
            <p:ph type="dt" idx="4"/>
          </p:nvPr>
        </p:nvSpPr>
        <p:spPr/>
        <p:txBody>
          <a:bodyPr/>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5A25BCE4-3D80-4421-9026-A68086BD08DA}" type="slidenum">
              <a:rPr/>
            </a:fld>
            <a:endParaRPr/>
          </a:p>
        </p:txBody>
      </p:sp>
      <p:sp>
        <p:nvSpPr>
          <p:cNvPr id="5" name="PlaceHolder 4"/>
          <p:cNvSpPr>
            <a:spLocks noGrp="1"/>
          </p:cNvSpPr>
          <p:nvPr>
            <p:ph type="dt" idx="4"/>
          </p:nvPr>
        </p:nvSpPr>
        <p:spPr/>
        <p:txBody>
          <a:bodyPr/>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2DF44A1-9AB1-48C8-926F-AC91DE7C711D}" type="slidenum">
              <a:rPr/>
            </a:fld>
            <a:endParaRPr/>
          </a:p>
        </p:txBody>
      </p:sp>
      <p:sp>
        <p:nvSpPr>
          <p:cNvPr id="8" name="PlaceHolder 7"/>
          <p:cNvSpPr>
            <a:spLocks noGrp="1"/>
          </p:cNvSpPr>
          <p:nvPr>
            <p:ph type="dt" idx="4"/>
          </p:nvPr>
        </p:nvSpPr>
        <p:spPr/>
        <p:txBody>
          <a:bodyPr/>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4" name="PlaceHolder 3"/>
          <p:cNvSpPr>
            <a:spLocks noGrp="1"/>
          </p:cNvSpPr>
          <p:nvPr>
            <p:ph type="ftr" idx="2"/>
          </p:nvPr>
        </p:nvSpPr>
        <p:spPr/>
        <p:txBody>
          <a:bodyPr/>
          <a:p>
            <a:r>
              <a:t>Footer</a:t>
            </a:r>
          </a:p>
        </p:txBody>
      </p:sp>
      <p:sp>
        <p:nvSpPr>
          <p:cNvPr id="2" name="PlaceHolder 4"/>
          <p:cNvSpPr>
            <a:spLocks noGrp="1"/>
          </p:cNvSpPr>
          <p:nvPr>
            <p:ph type="sldNum" idx="3"/>
          </p:nvPr>
        </p:nvSpPr>
        <p:spPr/>
        <p:txBody>
          <a:bodyPr/>
          <a:p>
            <a:fld id="{95EF2C18-E3AC-49BE-95ED-41888D54CE4A}" type="slidenum">
              <a:rPr/>
            </a:fld>
            <a:endParaRPr/>
          </a:p>
        </p:txBody>
      </p:sp>
      <p:sp>
        <p:nvSpPr>
          <p:cNvPr id="3" name="PlaceHolder 5"/>
          <p:cNvSpPr>
            <a:spLocks noGrp="1"/>
          </p:cNvSpPr>
          <p:nvPr>
            <p:ph type="dt" idx="1"/>
          </p:nvPr>
        </p:nvSpPr>
        <p:spPr/>
        <p:txBody>
          <a:bodyPr/>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EAF53E3-BFB7-4A19-87AE-19744ACD5C57}" type="slidenum">
              <a:rPr/>
            </a:fld>
            <a:endParaRPr/>
          </a:p>
        </p:txBody>
      </p:sp>
      <p:sp>
        <p:nvSpPr>
          <p:cNvPr id="8" name="PlaceHolder 7"/>
          <p:cNvSpPr>
            <a:spLocks noGrp="1"/>
          </p:cNvSpPr>
          <p:nvPr>
            <p:ph type="dt" idx="4"/>
          </p:nvPr>
        </p:nvSpPr>
        <p:spPr/>
        <p:txBody>
          <a:bodyPr/>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3C8F7B6-6295-44AF-8058-0D895490E04E}" type="slidenum">
              <a:rPr/>
            </a:fld>
            <a:endParaRPr/>
          </a:p>
        </p:txBody>
      </p:sp>
      <p:sp>
        <p:nvSpPr>
          <p:cNvPr id="8" name="PlaceHolder 7"/>
          <p:cNvSpPr>
            <a:spLocks noGrp="1"/>
          </p:cNvSpPr>
          <p:nvPr>
            <p:ph type="dt" idx="4"/>
          </p:nvPr>
        </p:nvSpPr>
        <p:spPr/>
        <p:txBody>
          <a:bodyPr/>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BAF4526-1A1F-4662-86F5-B128CB405FBB}" type="slidenum">
              <a:rPr/>
            </a:fld>
            <a:endParaRPr/>
          </a:p>
        </p:txBody>
      </p:sp>
      <p:sp>
        <p:nvSpPr>
          <p:cNvPr id="7" name="PlaceHolder 6"/>
          <p:cNvSpPr>
            <a:spLocks noGrp="1"/>
          </p:cNvSpPr>
          <p:nvPr>
            <p:ph type="dt" idx="4"/>
          </p:nvPr>
        </p:nvSpPr>
        <p:spPr/>
        <p:txBody>
          <a:bodyPr/>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2D4B3867-012E-4C33-8641-E7337B6B6BCE}" type="slidenum">
              <a:rPr/>
            </a:fld>
            <a:endParaRPr/>
          </a:p>
        </p:txBody>
      </p:sp>
      <p:sp>
        <p:nvSpPr>
          <p:cNvPr id="9" name="PlaceHolder 8"/>
          <p:cNvSpPr>
            <a:spLocks noGrp="1"/>
          </p:cNvSpPr>
          <p:nvPr>
            <p:ph type="dt" idx="4"/>
          </p:nvPr>
        </p:nvSpPr>
        <p:spPr/>
        <p:txBody>
          <a:bodyPr/>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623ED365-A0DA-47AB-BCB2-91DF81FF522F}" type="slidenum">
              <a:rPr/>
            </a:fld>
            <a:endParaRPr/>
          </a:p>
        </p:txBody>
      </p:sp>
      <p:sp>
        <p:nvSpPr>
          <p:cNvPr id="11" name="PlaceHolder 10"/>
          <p:cNvSpPr>
            <a:spLocks noGrp="1"/>
          </p:cNvSpPr>
          <p:nvPr>
            <p:ph type="dt" idx="4"/>
          </p:nvPr>
        </p:nvSpPr>
        <p:spPr/>
        <p:txBody>
          <a:bodyPr/>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3441625D-572F-4270-AA3F-281ACB2722C8}" type="slidenum">
              <a:rPr/>
            </a:fld>
            <a:endParaRPr/>
          </a:p>
        </p:txBody>
      </p:sp>
      <p:sp>
        <p:nvSpPr>
          <p:cNvPr id="4" name="PlaceHolder 3"/>
          <p:cNvSpPr>
            <a:spLocks noGrp="1"/>
          </p:cNvSpPr>
          <p:nvPr>
            <p:ph type="dt" idx="7"/>
          </p:nvPr>
        </p:nvSpPr>
        <p:spPr/>
        <p:txBody>
          <a:bodyPr/>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88"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C007FC52-A04E-4856-B0A6-7C6E3BD8B5E4}" type="slidenum">
              <a:rPr/>
            </a:fld>
            <a:endParaRPr/>
          </a:p>
        </p:txBody>
      </p:sp>
      <p:sp>
        <p:nvSpPr>
          <p:cNvPr id="6" name="PlaceHolder 5"/>
          <p:cNvSpPr>
            <a:spLocks noGrp="1"/>
          </p:cNvSpPr>
          <p:nvPr>
            <p:ph type="dt" idx="7"/>
          </p:nvPr>
        </p:nvSpPr>
        <p:spPr/>
        <p:txBody>
          <a:bodyPr/>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90"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369A41B5-733C-46C8-87BE-4C1665E89D53}" type="slidenum">
              <a:rPr/>
            </a:fld>
            <a:endParaRPr/>
          </a:p>
        </p:txBody>
      </p:sp>
      <p:sp>
        <p:nvSpPr>
          <p:cNvPr id="6" name="PlaceHolder 5"/>
          <p:cNvSpPr>
            <a:spLocks noGrp="1"/>
          </p:cNvSpPr>
          <p:nvPr>
            <p:ph type="dt" idx="7"/>
          </p:nvPr>
        </p:nvSpPr>
        <p:spPr/>
        <p:txBody>
          <a:bodyPr/>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92"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3"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77C56DF9-CA3B-4956-B63A-67088FBD2486}" type="slidenum">
              <a:rPr/>
            </a:fld>
            <a:endParaRPr/>
          </a:p>
        </p:txBody>
      </p:sp>
      <p:sp>
        <p:nvSpPr>
          <p:cNvPr id="7" name="PlaceHolder 6"/>
          <p:cNvSpPr>
            <a:spLocks noGrp="1"/>
          </p:cNvSpPr>
          <p:nvPr>
            <p:ph type="dt" idx="7"/>
          </p:nvPr>
        </p:nvSpPr>
        <p:spPr/>
        <p:txBody>
          <a:bodyPr/>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7524B8E1-ED39-4A2F-B9A3-D614DEE67129}" type="slidenum">
              <a:rPr/>
            </a:fld>
            <a:endParaRPr/>
          </a:p>
        </p:txBody>
      </p:sp>
      <p:sp>
        <p:nvSpPr>
          <p:cNvPr id="5" name="PlaceHolder 4"/>
          <p:cNvSpPr>
            <a:spLocks noGrp="1"/>
          </p:cNvSpPr>
          <p:nvPr>
            <p:ph type="dt" idx="7"/>
          </p:nvPr>
        </p:nvSpPr>
        <p:spPr/>
        <p:txBody>
          <a:bodyPr/>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D23903C-C73F-4124-8A48-9ED4E2998AE6}" type="slidenum">
              <a:rPr/>
            </a:fld>
            <a:endParaRPr/>
          </a:p>
        </p:txBody>
      </p:sp>
      <p:sp>
        <p:nvSpPr>
          <p:cNvPr id="6" name="PlaceHolder 5"/>
          <p:cNvSpPr>
            <a:spLocks noGrp="1"/>
          </p:cNvSpPr>
          <p:nvPr>
            <p:ph type="dt" idx="1"/>
          </p:nvPr>
        </p:nvSpPr>
        <p:spPr/>
        <p:txBody>
          <a:bodyPr/>
          <a:p>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C732BE8E-EEAA-4F86-A022-450637FDEFDF}" type="slidenum">
              <a:rPr/>
            </a:fld>
            <a:endParaRPr/>
          </a:p>
        </p:txBody>
      </p:sp>
      <p:sp>
        <p:nvSpPr>
          <p:cNvPr id="5" name="PlaceHolder 4"/>
          <p:cNvSpPr>
            <a:spLocks noGrp="1"/>
          </p:cNvSpPr>
          <p:nvPr>
            <p:ph type="dt" idx="7"/>
          </p:nvPr>
        </p:nvSpPr>
        <p:spPr/>
        <p:txBody>
          <a:bodyPr/>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97"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8"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9"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8470611-C949-4FF0-8009-49DBCD12488E}" type="slidenum">
              <a:rPr/>
            </a:fld>
            <a:endParaRPr/>
          </a:p>
        </p:txBody>
      </p:sp>
      <p:sp>
        <p:nvSpPr>
          <p:cNvPr id="8" name="PlaceHolder 7"/>
          <p:cNvSpPr>
            <a:spLocks noGrp="1"/>
          </p:cNvSpPr>
          <p:nvPr>
            <p:ph type="dt" idx="7"/>
          </p:nvPr>
        </p:nvSpPr>
        <p:spPr/>
        <p:txBody>
          <a:bodyPr/>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0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0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03"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9B600C59-5168-4295-ADE9-99254D51E2AE}" type="slidenum">
              <a:rPr/>
            </a:fld>
            <a:endParaRPr/>
          </a:p>
        </p:txBody>
      </p:sp>
      <p:sp>
        <p:nvSpPr>
          <p:cNvPr id="8" name="PlaceHolder 7"/>
          <p:cNvSpPr>
            <a:spLocks noGrp="1"/>
          </p:cNvSpPr>
          <p:nvPr>
            <p:ph type="dt" idx="7"/>
          </p:nvPr>
        </p:nvSpPr>
        <p:spPr/>
        <p:txBody>
          <a:bodyPr/>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0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06"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07"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AB2A8A3-0070-45FD-BC44-2AB3BC5F278A}" type="slidenum">
              <a:rPr/>
            </a:fld>
            <a:endParaRPr/>
          </a:p>
        </p:txBody>
      </p:sp>
      <p:sp>
        <p:nvSpPr>
          <p:cNvPr id="8" name="PlaceHolder 7"/>
          <p:cNvSpPr>
            <a:spLocks noGrp="1"/>
          </p:cNvSpPr>
          <p:nvPr>
            <p:ph type="dt" idx="7"/>
          </p:nvPr>
        </p:nvSpPr>
        <p:spPr/>
        <p:txBody>
          <a:bodyPr/>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09"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0"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F36D5A80-5F86-4CF8-918F-968F526A3B81}" type="slidenum">
              <a:rPr/>
            </a:fld>
            <a:endParaRPr/>
          </a:p>
        </p:txBody>
      </p:sp>
      <p:sp>
        <p:nvSpPr>
          <p:cNvPr id="7" name="PlaceHolder 6"/>
          <p:cNvSpPr>
            <a:spLocks noGrp="1"/>
          </p:cNvSpPr>
          <p:nvPr>
            <p:ph type="dt" idx="7"/>
          </p:nvPr>
        </p:nvSpPr>
        <p:spPr/>
        <p:txBody>
          <a:bodyPr/>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12"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3"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4"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5"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6A72F5CF-C347-43A9-BEAC-5502385A623B}" type="slidenum">
              <a:rPr/>
            </a:fld>
            <a:endParaRPr/>
          </a:p>
        </p:txBody>
      </p:sp>
      <p:sp>
        <p:nvSpPr>
          <p:cNvPr id="9" name="PlaceHolder 8"/>
          <p:cNvSpPr>
            <a:spLocks noGrp="1"/>
          </p:cNvSpPr>
          <p:nvPr>
            <p:ph type="dt" idx="7"/>
          </p:nvPr>
        </p:nvSpPr>
        <p:spPr/>
        <p:txBody>
          <a:bodyPr/>
          <a:p>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17"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8"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9"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20"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21"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22"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00D765A9-C905-4698-8D6E-BA0BB3EBC450}" type="slidenum">
              <a:rPr/>
            </a:fld>
            <a:endParaRPr/>
          </a:p>
        </p:txBody>
      </p:sp>
      <p:sp>
        <p:nvSpPr>
          <p:cNvPr id="11" name="PlaceHolder 10"/>
          <p:cNvSpPr>
            <a:spLocks noGrp="1"/>
          </p:cNvSpPr>
          <p:nvPr>
            <p:ph type="dt" idx="7"/>
          </p:nvPr>
        </p:nvSpPr>
        <p:spPr/>
        <p:txBody>
          <a:bodyPr/>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50D575DC-F139-4298-8186-48E820C28D0D}" type="slidenum">
              <a:rPr/>
            </a:fld>
            <a:endParaRPr/>
          </a:p>
        </p:txBody>
      </p:sp>
      <p:sp>
        <p:nvSpPr>
          <p:cNvPr id="7" name="PlaceHolder 6"/>
          <p:cNvSpPr>
            <a:spLocks noGrp="1"/>
          </p:cNvSpPr>
          <p:nvPr>
            <p:ph type="dt" idx="1"/>
          </p:nvPr>
        </p:nvSpPr>
        <p:spPr/>
        <p:txBody>
          <a:bodyPr/>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6213CAE9-6DA9-4418-8933-82FFBABE1703}" type="slidenum">
              <a:rPr/>
            </a:fld>
            <a:endParaRPr/>
          </a:p>
        </p:txBody>
      </p:sp>
      <p:sp>
        <p:nvSpPr>
          <p:cNvPr id="5" name="PlaceHolder 4"/>
          <p:cNvSpPr>
            <a:spLocks noGrp="1"/>
          </p:cNvSpPr>
          <p:nvPr>
            <p:ph type="dt" idx="1"/>
          </p:nvPr>
        </p:nvSpPr>
        <p:spPr/>
        <p:txBody>
          <a:bodyPr/>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167FC7F-D547-443F-9358-80B8FF77EAD9}" type="slidenum">
              <a:rPr/>
            </a:fld>
            <a:endParaRPr/>
          </a:p>
        </p:txBody>
      </p:sp>
      <p:sp>
        <p:nvSpPr>
          <p:cNvPr id="5" name="PlaceHolder 4"/>
          <p:cNvSpPr>
            <a:spLocks noGrp="1"/>
          </p:cNvSpPr>
          <p:nvPr>
            <p:ph type="dt" idx="1"/>
          </p:nvPr>
        </p:nvSpPr>
        <p:spPr/>
        <p:txBody>
          <a:bodyPr/>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120C6F6-1929-43C9-97D8-E35B02320CCA}" type="slidenum">
              <a:rPr/>
            </a:fld>
            <a:endParaRPr/>
          </a:p>
        </p:txBody>
      </p:sp>
      <p:sp>
        <p:nvSpPr>
          <p:cNvPr id="8" name="PlaceHolder 7"/>
          <p:cNvSpPr>
            <a:spLocks noGrp="1"/>
          </p:cNvSpPr>
          <p:nvPr>
            <p:ph type="dt" idx="1"/>
          </p:nvPr>
        </p:nvSpPr>
        <p:spPr/>
        <p:txBody>
          <a:bodyPr/>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08B253D-BAE7-454C-901C-B43F76FCD139}" type="slidenum">
              <a:rPr/>
            </a:fld>
            <a:endParaRPr/>
          </a:p>
        </p:txBody>
      </p:sp>
      <p:sp>
        <p:nvSpPr>
          <p:cNvPr id="8" name="PlaceHolder 7"/>
          <p:cNvSpPr>
            <a:spLocks noGrp="1"/>
          </p:cNvSpPr>
          <p:nvPr>
            <p:ph type="dt" idx="1"/>
          </p:nvPr>
        </p:nvSpPr>
        <p:spPr/>
        <p:txBody>
          <a:bodyPr/>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0F6858E-F093-45B3-9197-93426427491E}" type="slidenum">
              <a:rPr/>
            </a:fld>
            <a:endParaRPr/>
          </a:p>
        </p:txBody>
      </p:sp>
      <p:sp>
        <p:nvSpPr>
          <p:cNvPr id="8" name="PlaceHolder 7"/>
          <p:cNvSpPr>
            <a:spLocks noGrp="1"/>
          </p:cNvSpPr>
          <p:nvPr>
            <p:ph type="dt" idx="1"/>
          </p:nvPr>
        </p:nvSpPr>
        <p:spPr/>
        <p:txBody>
          <a:bodyPr/>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lang="en-US" sz="6000" b="0" strike="noStrike" spc="-1">
                <a:solidFill>
                  <a:srgbClr val="000000"/>
                </a:solidFill>
                <a:latin typeface="Calibri Light"/>
              </a:rPr>
              <a:t>C</a:t>
            </a:r>
            <a:r>
              <a:rPr lang="en-US" sz="6000" b="0" strike="noStrike" spc="-1">
                <a:solidFill>
                  <a:srgbClr val="000000"/>
                </a:solidFill>
                <a:latin typeface="Calibri Light"/>
              </a:rPr>
              <a:t>li</a:t>
            </a:r>
            <a:r>
              <a:rPr lang="en-US" sz="6000" b="0" strike="noStrike" spc="-1">
                <a:solidFill>
                  <a:srgbClr val="000000"/>
                </a:solidFill>
                <a:latin typeface="Calibri Light"/>
              </a:rPr>
              <a:t>c</a:t>
            </a:r>
            <a:r>
              <a:rPr lang="en-US" sz="6000" b="0" strike="noStrike" spc="-1">
                <a:solidFill>
                  <a:srgbClr val="000000"/>
                </a:solidFill>
                <a:latin typeface="Calibri Light"/>
              </a:rPr>
              <a:t>k </a:t>
            </a:r>
            <a:r>
              <a:rPr lang="en-US" sz="6000" b="0" strike="noStrike" spc="-1">
                <a:solidFill>
                  <a:srgbClr val="000000"/>
                </a:solidFill>
                <a:latin typeface="Calibri Light"/>
              </a:rPr>
              <a:t>t</a:t>
            </a:r>
            <a:r>
              <a:rPr lang="en-US" sz="6000" b="0" strike="noStrike" spc="-1">
                <a:solidFill>
                  <a:srgbClr val="000000"/>
                </a:solidFill>
                <a:latin typeface="Calibri Light"/>
              </a:rPr>
              <a:t>o </a:t>
            </a:r>
            <a:r>
              <a:rPr lang="en-US" sz="6000" b="0" strike="noStrike" spc="-1">
                <a:solidFill>
                  <a:srgbClr val="000000"/>
                </a:solidFill>
                <a:latin typeface="Calibri Light"/>
              </a:rPr>
              <a:t>e</a:t>
            </a:r>
            <a:r>
              <a:rPr lang="en-US" sz="6000" b="0" strike="noStrike" spc="-1">
                <a:solidFill>
                  <a:srgbClr val="000000"/>
                </a:solidFill>
                <a:latin typeface="Calibri Light"/>
              </a:rPr>
              <a:t>d</a:t>
            </a:r>
            <a:r>
              <a:rPr lang="en-US" sz="6000" b="0" strike="noStrike" spc="-1">
                <a:solidFill>
                  <a:srgbClr val="000000"/>
                </a:solidFill>
                <a:latin typeface="Calibri Light"/>
              </a:rPr>
              <a:t>it </a:t>
            </a:r>
            <a:r>
              <a:rPr lang="en-US" sz="6000" b="0" strike="noStrike" spc="-1">
                <a:solidFill>
                  <a:srgbClr val="000000"/>
                </a:solidFill>
                <a:latin typeface="Calibri Light"/>
              </a:rPr>
              <a:t>M</a:t>
            </a:r>
            <a:r>
              <a:rPr lang="en-US" sz="6000" b="0" strike="noStrike" spc="-1">
                <a:solidFill>
                  <a:srgbClr val="000000"/>
                </a:solidFill>
                <a:latin typeface="Calibri Light"/>
              </a:rPr>
              <a:t>a</a:t>
            </a:r>
            <a:r>
              <a:rPr lang="en-US" sz="6000" b="0" strike="noStrike" spc="-1">
                <a:solidFill>
                  <a:srgbClr val="000000"/>
                </a:solidFill>
                <a:latin typeface="Calibri Light"/>
              </a:rPr>
              <a:t>s</a:t>
            </a:r>
            <a:r>
              <a:rPr lang="en-US" sz="6000" b="0" strike="noStrike" spc="-1">
                <a:solidFill>
                  <a:srgbClr val="000000"/>
                </a:solidFill>
                <a:latin typeface="Calibri Light"/>
              </a:rPr>
              <a:t>t</a:t>
            </a:r>
            <a:r>
              <a:rPr lang="en-US" sz="6000" b="0" strike="noStrike" spc="-1">
                <a:solidFill>
                  <a:srgbClr val="000000"/>
                </a:solidFill>
                <a:latin typeface="Calibri Light"/>
              </a:rPr>
              <a:t>e</a:t>
            </a:r>
            <a:r>
              <a:rPr lang="en-US" sz="6000" b="0" strike="noStrike" spc="-1">
                <a:solidFill>
                  <a:srgbClr val="000000"/>
                </a:solidFill>
                <a:latin typeface="Calibri Light"/>
              </a:rPr>
              <a:t>r </a:t>
            </a:r>
            <a:r>
              <a:rPr lang="en-US" sz="6000" b="0" strike="noStrike" spc="-1">
                <a:solidFill>
                  <a:srgbClr val="000000"/>
                </a:solidFill>
                <a:latin typeface="Calibri Light"/>
              </a:rPr>
              <a:t>ti</a:t>
            </a:r>
            <a:r>
              <a:rPr lang="en-US" sz="6000" b="0" strike="noStrike" spc="-1">
                <a:solidFill>
                  <a:srgbClr val="000000"/>
                </a:solidFill>
                <a:latin typeface="Calibri Light"/>
              </a:rPr>
              <a:t>tl</a:t>
            </a:r>
            <a:r>
              <a:rPr lang="en-US" sz="6000" b="0" strike="noStrike" spc="-1">
                <a:solidFill>
                  <a:srgbClr val="000000"/>
                </a:solidFill>
                <a:latin typeface="Calibri Light"/>
              </a:rPr>
              <a:t>e </a:t>
            </a:r>
            <a:r>
              <a:rPr lang="en-US" sz="6000" b="0" strike="noStrike" spc="-1">
                <a:solidFill>
                  <a:srgbClr val="000000"/>
                </a:solidFill>
                <a:latin typeface="Calibri Light"/>
              </a:rPr>
              <a:t>s</a:t>
            </a:r>
            <a:r>
              <a:rPr lang="en-US" sz="6000" b="0" strike="noStrike" spc="-1">
                <a:solidFill>
                  <a:srgbClr val="000000"/>
                </a:solidFill>
                <a:latin typeface="Calibri Light"/>
              </a:rPr>
              <a:t>t</a:t>
            </a:r>
            <a:r>
              <a:rPr lang="en-US" sz="6000" b="0" strike="noStrike" spc="-1">
                <a:solidFill>
                  <a:srgbClr val="000000"/>
                </a:solidFill>
                <a:latin typeface="Calibri Light"/>
              </a:rPr>
              <a:t>y</a:t>
            </a:r>
            <a:r>
              <a:rPr lang="en-US" sz="6000" b="0" strike="noStrike" spc="-1">
                <a:solidFill>
                  <a:srgbClr val="000000"/>
                </a:solidFill>
                <a:latin typeface="Calibri Light"/>
              </a:rPr>
              <a:t>l</a:t>
            </a:r>
            <a:r>
              <a:rPr lang="en-US" sz="6000" b="0" strike="noStrike" spc="-1">
                <a:solidFill>
                  <a:srgbClr val="000000"/>
                </a:solidFill>
                <a:latin typeface="Calibri Light"/>
              </a:rPr>
              <a:t>e</a:t>
            </a:r>
            <a:endParaRPr lang="en-US" sz="6000" b="0" strike="noStrike" spc="-1">
              <a:solidFill>
                <a:srgbClr val="000000"/>
              </a:solidFill>
              <a:latin typeface="Calibri"/>
            </a:endParaRPr>
          </a:p>
        </p:txBody>
      </p:sp>
      <p:sp>
        <p:nvSpPr>
          <p:cNvPr id="2"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panose="02020603050405020304"/>
            </a:endParaRPr>
          </a:p>
        </p:txBody>
      </p:sp>
      <p:sp>
        <p:nvSpPr>
          <p:cNvPr id="3"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panose="02020603050405020304"/>
              </a:defRPr>
            </a:lvl1pPr>
          </a:lstStyle>
          <a:p>
            <a:pPr algn="ctr">
              <a:buNone/>
            </a:pPr>
            <a:r>
              <a:rPr lang="en-US" sz="1400" b="0" strike="noStrike" spc="-1">
                <a:latin typeface="Times New Roman" panose="02020603050405020304"/>
              </a:rPr>
              <a:t>&lt;footer&gt;</a:t>
            </a:r>
            <a:endParaRPr lang="en-US" sz="1400" b="0" strike="noStrike" spc="-1">
              <a:latin typeface="Times New Roman" panose="02020603050405020304"/>
            </a:endParaRPr>
          </a:p>
        </p:txBody>
      </p:sp>
      <p:sp>
        <p:nvSpPr>
          <p:cNvPr id="4"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8F55BE37-C2AE-445D-8FC1-E8BC3E755937}" type="slidenum">
              <a:rPr lang="en-US" sz="1200" b="0" strike="noStrike" spc="-1">
                <a:solidFill>
                  <a:srgbClr val="8B8B8B"/>
                </a:solidFill>
                <a:latin typeface="Calibri"/>
              </a:rPr>
            </a:fld>
            <a:endParaRPr lang="en-US" sz="1200" b="0" strike="noStrike" spc="-1">
              <a:latin typeface="Times New Roman" panose="02020603050405020304"/>
            </a:endParaRPr>
          </a:p>
        </p:txBody>
      </p:sp>
      <p:sp>
        <p:nvSpPr>
          <p:cNvPr id="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1800" indent="-323850">
              <a:lnSpc>
                <a:spcPct val="90000"/>
              </a:lnSpc>
              <a:spcBef>
                <a:spcPts val="1415"/>
              </a:spcBef>
              <a:buClr>
                <a:srgbClr val="000000"/>
              </a:buClr>
              <a:buSzPct val="45000"/>
              <a:buFont typeface="Wingdings" panose="05000000000000000000" pitchFamily="2" charset="2"/>
              <a:buChar char=""/>
            </a:pPr>
            <a:r>
              <a:rPr lang="en-US" sz="2800" b="0" strike="noStrike" spc="-1">
                <a:solidFill>
                  <a:srgbClr val="000000"/>
                </a:solidFill>
                <a:latin typeface="Calibri"/>
              </a:rPr>
              <a:t>Click to edit the outline text format</a:t>
            </a:r>
            <a:endParaRPr lang="en-US" sz="2800" b="0" strike="noStrike" spc="-1">
              <a:solidFill>
                <a:srgbClr val="000000"/>
              </a:solidFill>
              <a:latin typeface="Calibri"/>
            </a:endParaRPr>
          </a:p>
          <a:p>
            <a:pPr marL="864235" lvl="1" indent="-323850">
              <a:lnSpc>
                <a:spcPct val="90000"/>
              </a:lnSpc>
              <a:spcBef>
                <a:spcPts val="1135"/>
              </a:spcBef>
              <a:buClr>
                <a:srgbClr val="000000"/>
              </a:buClr>
              <a:buSzPct val="75000"/>
              <a:buFont typeface="Symbol" charset="2"/>
              <a:buChar char=""/>
            </a:pPr>
            <a:r>
              <a:rPr lang="en-US" sz="2000" b="0" strike="noStrike" spc="-1">
                <a:solidFill>
                  <a:srgbClr val="000000"/>
                </a:solidFill>
                <a:latin typeface="Calibri"/>
              </a:rPr>
              <a:t>Second Outline Level</a:t>
            </a:r>
            <a:endParaRPr lang="en-US" sz="2000" b="0" strike="noStrike" spc="-1">
              <a:solidFill>
                <a:srgbClr val="000000"/>
              </a:solidFill>
              <a:latin typeface="Calibri"/>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strike="noStrike" spc="-1">
                <a:solidFill>
                  <a:srgbClr val="000000"/>
                </a:solidFill>
                <a:latin typeface="Calibri"/>
              </a:rPr>
              <a:t>Third Outline Level</a:t>
            </a:r>
            <a:endParaRPr lang="en-US" sz="1800" b="0" strike="noStrike" spc="-1">
              <a:solidFill>
                <a:srgbClr val="000000"/>
              </a:solidFill>
              <a:latin typeface="Calibri"/>
            </a:endParaRPr>
          </a:p>
          <a:p>
            <a:pPr marL="1727835" lvl="3" indent="-215900">
              <a:lnSpc>
                <a:spcPct val="90000"/>
              </a:lnSpc>
              <a:spcBef>
                <a:spcPts val="565"/>
              </a:spcBef>
              <a:buClr>
                <a:srgbClr val="000000"/>
              </a:buClr>
              <a:buSzPct val="75000"/>
              <a:buFont typeface="Symbol" charset="2"/>
              <a:buChar char=""/>
            </a:pPr>
            <a:r>
              <a:rPr lang="en-US" sz="1800" b="0" strike="noStrike" spc="-1">
                <a:solidFill>
                  <a:srgbClr val="000000"/>
                </a:solidFill>
                <a:latin typeface="Calibri"/>
              </a:rPr>
              <a:t>Fourth Outline Level</a:t>
            </a:r>
            <a:endParaRPr lang="en-US" sz="1800" b="0" strike="noStrike" spc="-1">
              <a:solidFill>
                <a:srgbClr val="000000"/>
              </a:solidFill>
              <a:latin typeface="Calibri"/>
            </a:endParaRPr>
          </a:p>
          <a:p>
            <a:pPr marL="2160270" lvl="4"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Fifth Outline Level</a:t>
            </a:r>
            <a:endParaRPr lang="en-US" sz="2000" b="0" strike="noStrike" spc="-1">
              <a:solidFill>
                <a:srgbClr val="000000"/>
              </a:solidFill>
              <a:latin typeface="Calibri"/>
            </a:endParaRPr>
          </a:p>
          <a:p>
            <a:pPr marL="2592070" lvl="5"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Sixth Outline Level</a:t>
            </a:r>
            <a:endParaRPr lang="en-US" sz="2000" b="0" strike="noStrike" spc="-1">
              <a:solidFill>
                <a:srgbClr val="000000"/>
              </a:solidFill>
              <a:latin typeface="Calibri"/>
            </a:endParaRPr>
          </a:p>
          <a:p>
            <a:pPr marL="3023870" lvl="6"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Seventh Outline Level</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lang="en-US" sz="4400" b="0" strike="noStrike" spc="-1">
                <a:solidFill>
                  <a:srgbClr val="000000"/>
                </a:solidFill>
                <a:latin typeface="Calibri Light"/>
              </a:rPr>
              <a:t>C</a:t>
            </a:r>
            <a:r>
              <a:rPr lang="en-US" sz="4400" b="0" strike="noStrike" spc="-1">
                <a:solidFill>
                  <a:srgbClr val="000000"/>
                </a:solidFill>
                <a:latin typeface="Calibri Light"/>
              </a:rPr>
              <a:t>li</a:t>
            </a:r>
            <a:r>
              <a:rPr lang="en-US" sz="4400" b="0" strike="noStrike" spc="-1">
                <a:solidFill>
                  <a:srgbClr val="000000"/>
                </a:solidFill>
                <a:latin typeface="Calibri Light"/>
              </a:rPr>
              <a:t>c</a:t>
            </a:r>
            <a:r>
              <a:rPr lang="en-US" sz="4400" b="0" strike="noStrike" spc="-1">
                <a:solidFill>
                  <a:srgbClr val="000000"/>
                </a:solidFill>
                <a:latin typeface="Calibri Light"/>
              </a:rPr>
              <a:t>k </a:t>
            </a:r>
            <a:r>
              <a:rPr lang="en-US" sz="4400" b="0" strike="noStrike" spc="-1">
                <a:solidFill>
                  <a:srgbClr val="000000"/>
                </a:solidFill>
                <a:latin typeface="Calibri Light"/>
              </a:rPr>
              <a:t>t</a:t>
            </a:r>
            <a:r>
              <a:rPr lang="en-US" sz="4400" b="0" strike="noStrike" spc="-1">
                <a:solidFill>
                  <a:srgbClr val="000000"/>
                </a:solidFill>
                <a:latin typeface="Calibri Light"/>
              </a:rPr>
              <a:t>o </a:t>
            </a:r>
            <a:r>
              <a:rPr lang="en-US" sz="4400" b="0" strike="noStrike" spc="-1">
                <a:solidFill>
                  <a:srgbClr val="000000"/>
                </a:solidFill>
                <a:latin typeface="Calibri Light"/>
              </a:rPr>
              <a:t>e</a:t>
            </a:r>
            <a:r>
              <a:rPr lang="en-US" sz="4400" b="0" strike="noStrike" spc="-1">
                <a:solidFill>
                  <a:srgbClr val="000000"/>
                </a:solidFill>
                <a:latin typeface="Calibri Light"/>
              </a:rPr>
              <a:t>di</a:t>
            </a:r>
            <a:r>
              <a:rPr lang="en-US" sz="4400" b="0" strike="noStrike" spc="-1">
                <a:solidFill>
                  <a:srgbClr val="000000"/>
                </a:solidFill>
                <a:latin typeface="Calibri Light"/>
              </a:rPr>
              <a:t>t </a:t>
            </a:r>
            <a:r>
              <a:rPr lang="en-US" sz="4400" b="0" strike="noStrike" spc="-1">
                <a:solidFill>
                  <a:srgbClr val="000000"/>
                </a:solidFill>
                <a:latin typeface="Calibri Light"/>
              </a:rPr>
              <a:t>M</a:t>
            </a:r>
            <a:r>
              <a:rPr lang="en-US" sz="4400" b="0" strike="noStrike" spc="-1">
                <a:solidFill>
                  <a:srgbClr val="000000"/>
                </a:solidFill>
                <a:latin typeface="Calibri Light"/>
              </a:rPr>
              <a:t>a</a:t>
            </a:r>
            <a:r>
              <a:rPr lang="en-US" sz="4400" b="0" strike="noStrike" spc="-1">
                <a:solidFill>
                  <a:srgbClr val="000000"/>
                </a:solidFill>
                <a:latin typeface="Calibri Light"/>
              </a:rPr>
              <a:t>st</a:t>
            </a:r>
            <a:r>
              <a:rPr lang="en-US" sz="4400" b="0" strike="noStrike" spc="-1">
                <a:solidFill>
                  <a:srgbClr val="000000"/>
                </a:solidFill>
                <a:latin typeface="Calibri Light"/>
              </a:rPr>
              <a:t>e</a:t>
            </a:r>
            <a:r>
              <a:rPr lang="en-US" sz="4400" b="0" strike="noStrike" spc="-1">
                <a:solidFill>
                  <a:srgbClr val="000000"/>
                </a:solidFill>
                <a:latin typeface="Calibri Light"/>
              </a:rPr>
              <a:t>r </a:t>
            </a:r>
            <a:r>
              <a:rPr lang="en-US" sz="4400" b="0" strike="noStrike" spc="-1">
                <a:solidFill>
                  <a:srgbClr val="000000"/>
                </a:solidFill>
                <a:latin typeface="Calibri Light"/>
              </a:rPr>
              <a:t>ti</a:t>
            </a:r>
            <a:r>
              <a:rPr lang="en-US" sz="4400" b="0" strike="noStrike" spc="-1">
                <a:solidFill>
                  <a:srgbClr val="000000"/>
                </a:solidFill>
                <a:latin typeface="Calibri Light"/>
              </a:rPr>
              <a:t>tl</a:t>
            </a:r>
            <a:r>
              <a:rPr lang="en-US" sz="4400" b="0" strike="noStrike" spc="-1">
                <a:solidFill>
                  <a:srgbClr val="000000"/>
                </a:solidFill>
                <a:latin typeface="Calibri Light"/>
              </a:rPr>
              <a:t>e </a:t>
            </a:r>
            <a:r>
              <a:rPr lang="en-US" sz="4400" b="0" strike="noStrike" spc="-1">
                <a:solidFill>
                  <a:srgbClr val="000000"/>
                </a:solidFill>
                <a:latin typeface="Calibri Light"/>
              </a:rPr>
              <a:t>st</a:t>
            </a:r>
            <a:r>
              <a:rPr lang="en-US" sz="4400" b="0" strike="noStrike" spc="-1">
                <a:solidFill>
                  <a:srgbClr val="000000"/>
                </a:solidFill>
                <a:latin typeface="Calibri Light"/>
              </a:rPr>
              <a:t>yl</a:t>
            </a:r>
            <a:r>
              <a:rPr lang="en-US" sz="4400" b="0" strike="noStrike" spc="-1">
                <a:solidFill>
                  <a:srgbClr val="000000"/>
                </a:solidFill>
                <a:latin typeface="Calibri Light"/>
              </a:rPr>
              <a:t>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500"/>
              </a:spcBef>
              <a:buClr>
                <a:srgbClr val="000000"/>
              </a:buClr>
              <a:buFont typeface="Arial"/>
              <a:buChar char="•"/>
            </a:pPr>
            <a:r>
              <a:rPr lang="en-US" sz="2400" b="0" strike="noStrike" spc="-1">
                <a:solidFill>
                  <a:srgbClr val="000000"/>
                </a:solidFill>
                <a:latin typeface="Calibri"/>
              </a:rPr>
              <a:t>Second level</a:t>
            </a:r>
            <a:endParaRPr lang="en-US" sz="2400" b="0" strike="noStrike" spc="-1">
              <a:solidFill>
                <a:srgbClr val="000000"/>
              </a:solidFill>
              <a:latin typeface="Calibri"/>
            </a:endParaRPr>
          </a:p>
          <a:p>
            <a:pPr marL="1143000" lvl="2" indent="-228600">
              <a:lnSpc>
                <a:spcPct val="90000"/>
              </a:lnSpc>
              <a:spcBef>
                <a:spcPts val="500"/>
              </a:spcBef>
              <a:buClr>
                <a:srgbClr val="000000"/>
              </a:buClr>
              <a:buFont typeface="Arial"/>
              <a:buChar char="•"/>
            </a:pPr>
            <a:r>
              <a:rPr lang="en-US" sz="2000" b="0" strike="noStrike" spc="-1">
                <a:solidFill>
                  <a:srgbClr val="000000"/>
                </a:solidFill>
                <a:latin typeface="Calibri"/>
              </a:rPr>
              <a:t>Third level</a:t>
            </a:r>
            <a:endParaRPr lang="en-US" sz="2000" b="0" strike="noStrike" spc="-1">
              <a:solidFill>
                <a:srgbClr val="000000"/>
              </a:solidFill>
              <a:latin typeface="Calibri"/>
            </a:endParaRPr>
          </a:p>
          <a:p>
            <a:pPr marL="1600200" lvl="3" indent="-228600">
              <a:lnSpc>
                <a:spcPct val="90000"/>
              </a:lnSpc>
              <a:spcBef>
                <a:spcPts val="500"/>
              </a:spcBef>
              <a:buClr>
                <a:srgbClr val="000000"/>
              </a:buClr>
              <a:buFont typeface="Arial"/>
              <a:buChar char="•"/>
            </a:pPr>
            <a:r>
              <a:rPr lang="en-US"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500"/>
              </a:spcBef>
              <a:buClr>
                <a:srgbClr val="000000"/>
              </a:buClr>
              <a:buFont typeface="Arial"/>
              <a:buChar char="•"/>
            </a:pPr>
            <a:r>
              <a:rPr lang="en-US"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panose="02020603050405020304"/>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panose="02020603050405020304"/>
              </a:defRPr>
            </a:lvl1pPr>
          </a:lstStyle>
          <a:p>
            <a:pPr algn="ctr">
              <a:buNone/>
            </a:pPr>
            <a:r>
              <a:rPr lang="en-US" sz="1400" b="0" strike="noStrike" spc="-1">
                <a:latin typeface="Times New Roman" panose="02020603050405020304"/>
              </a:rPr>
              <a:t>&lt;footer&gt;</a:t>
            </a:r>
            <a:endParaRPr lang="en-US" sz="1400" b="0" strike="noStrike" spc="-1">
              <a:latin typeface="Times New Roman" panose="02020603050405020304"/>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33915DEF-5B02-4978-8C12-AF0790325A33}" type="slidenum">
              <a:rPr lang="en-US" sz="1200" b="0" strike="noStrike" spc="-1">
                <a:solidFill>
                  <a:srgbClr val="8B8B8B"/>
                </a:solidFill>
                <a:latin typeface="Calibri"/>
              </a:rPr>
            </a:fld>
            <a:endParaRPr lang="en-US" sz="12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dt" idx="7"/>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panose="02020603050405020304"/>
            </a:endParaRPr>
          </a:p>
        </p:txBody>
      </p:sp>
      <p:sp>
        <p:nvSpPr>
          <p:cNvPr id="83" name="PlaceHolder 2"/>
          <p:cNvSpPr>
            <a:spLocks noGrp="1"/>
          </p:cNvSpPr>
          <p:nvPr>
            <p:ph type="ftr" idx="8"/>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panose="02020603050405020304"/>
              </a:defRPr>
            </a:lvl1pPr>
          </a:lstStyle>
          <a:p>
            <a:pPr algn="ctr">
              <a:buNone/>
            </a:pPr>
            <a:r>
              <a:rPr lang="en-US" sz="1400" b="0" strike="noStrike" spc="-1">
                <a:latin typeface="Times New Roman" panose="02020603050405020304"/>
              </a:rPr>
              <a:t>&lt;footer&gt;</a:t>
            </a:r>
            <a:endParaRPr lang="en-US" sz="1400" b="0" strike="noStrike" spc="-1">
              <a:latin typeface="Times New Roman" panose="02020603050405020304"/>
            </a:endParaRPr>
          </a:p>
        </p:txBody>
      </p:sp>
      <p:sp>
        <p:nvSpPr>
          <p:cNvPr id="84" name="PlaceHolder 3"/>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662127D0-3A5D-42C0-AC48-5A318CE77AA5}" type="slidenum">
              <a:rPr lang="en-US" sz="1200" b="0" strike="noStrike" spc="-1">
                <a:solidFill>
                  <a:srgbClr val="8B8B8B"/>
                </a:solidFill>
                <a:latin typeface="Calibri"/>
              </a:rPr>
            </a:fld>
            <a:endParaRPr lang="en-US" sz="1200" b="0" strike="noStrike" spc="-1">
              <a:latin typeface="Times New Roman" panose="02020603050405020304"/>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p>
            <a:r>
              <a:rPr lang="en-US" sz="1800" b="0" strike="noStrike" spc="-1">
                <a:solidFill>
                  <a:srgbClr val="000000"/>
                </a:solidFill>
                <a:latin typeface="Calibri"/>
              </a:rPr>
              <a:t>Clic</a:t>
            </a:r>
            <a:r>
              <a:rPr lang="en-US" sz="1800" b="0" strike="noStrike" spc="-1">
                <a:solidFill>
                  <a:srgbClr val="000000"/>
                </a:solidFill>
                <a:latin typeface="Calibri"/>
              </a:rPr>
              <a:t>k to </a:t>
            </a:r>
            <a:r>
              <a:rPr lang="en-US" sz="1800" b="0" strike="noStrike" spc="-1">
                <a:solidFill>
                  <a:srgbClr val="000000"/>
                </a:solidFill>
                <a:latin typeface="Calibri"/>
              </a:rPr>
              <a:t>edit </a:t>
            </a:r>
            <a:r>
              <a:rPr lang="en-US" sz="1800" b="0" strike="noStrike" spc="-1">
                <a:solidFill>
                  <a:srgbClr val="000000"/>
                </a:solidFill>
                <a:latin typeface="Calibri"/>
              </a:rPr>
              <a:t>the </a:t>
            </a:r>
            <a:r>
              <a:rPr lang="en-US" sz="1800" b="0" strike="noStrike" spc="-1">
                <a:solidFill>
                  <a:srgbClr val="000000"/>
                </a:solidFill>
                <a:latin typeface="Calibri"/>
              </a:rPr>
              <a:t>title </a:t>
            </a:r>
            <a:r>
              <a:rPr lang="en-US" sz="1800" b="0" strike="noStrike" spc="-1">
                <a:solidFill>
                  <a:srgbClr val="000000"/>
                </a:solidFill>
                <a:latin typeface="Calibri"/>
              </a:rPr>
              <a:t>text </a:t>
            </a:r>
            <a:r>
              <a:rPr lang="en-US" sz="1800" b="0" strike="noStrike" spc="-1">
                <a:solidFill>
                  <a:srgbClr val="000000"/>
                </a:solidFill>
                <a:latin typeface="Calibri"/>
              </a:rPr>
              <a:t>form</a:t>
            </a:r>
            <a:r>
              <a:rPr lang="en-US" sz="1800" b="0" strike="noStrike" spc="-1">
                <a:solidFill>
                  <a:srgbClr val="000000"/>
                </a:solidFill>
                <a:latin typeface="Calibri"/>
              </a:rPr>
              <a:t>at</a:t>
            </a:r>
            <a:endParaRPr lang="en-US" sz="1800" b="0" strike="noStrike" spc="-1">
              <a:solidFill>
                <a:srgbClr val="000000"/>
              </a:solidFill>
              <a:latin typeface="Calibri"/>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1800" indent="-323850">
              <a:lnSpc>
                <a:spcPct val="90000"/>
              </a:lnSpc>
              <a:spcBef>
                <a:spcPts val="1415"/>
              </a:spcBef>
              <a:buClr>
                <a:srgbClr val="000000"/>
              </a:buClr>
              <a:buSzPct val="45000"/>
              <a:buFont typeface="Wingdings" panose="05000000000000000000" pitchFamily="2" charset="2"/>
              <a:buChar char=""/>
            </a:pPr>
            <a:r>
              <a:rPr lang="en-US" sz="2800" b="0" strike="noStrike" spc="-1">
                <a:solidFill>
                  <a:srgbClr val="000000"/>
                </a:solidFill>
                <a:latin typeface="Calibri"/>
              </a:rPr>
              <a:t>Click to edit the outline text format</a:t>
            </a:r>
            <a:endParaRPr lang="en-US" sz="2800" b="0" strike="noStrike" spc="-1">
              <a:solidFill>
                <a:srgbClr val="000000"/>
              </a:solidFill>
              <a:latin typeface="Calibri"/>
            </a:endParaRPr>
          </a:p>
          <a:p>
            <a:pPr marL="864235" lvl="1" indent="-323850">
              <a:lnSpc>
                <a:spcPct val="90000"/>
              </a:lnSpc>
              <a:spcBef>
                <a:spcPts val="1135"/>
              </a:spcBef>
              <a:buClr>
                <a:srgbClr val="000000"/>
              </a:buClr>
              <a:buSzPct val="75000"/>
              <a:buFont typeface="Symbol" charset="2"/>
              <a:buChar char=""/>
            </a:pPr>
            <a:r>
              <a:rPr lang="en-US" sz="2000" b="0" strike="noStrike" spc="-1">
                <a:solidFill>
                  <a:srgbClr val="000000"/>
                </a:solidFill>
                <a:latin typeface="Calibri"/>
              </a:rPr>
              <a:t>Second Outline Level</a:t>
            </a:r>
            <a:endParaRPr lang="en-US" sz="2000" b="0" strike="noStrike" spc="-1">
              <a:solidFill>
                <a:srgbClr val="000000"/>
              </a:solidFill>
              <a:latin typeface="Calibri"/>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strike="noStrike" spc="-1">
                <a:solidFill>
                  <a:srgbClr val="000000"/>
                </a:solidFill>
                <a:latin typeface="Calibri"/>
              </a:rPr>
              <a:t>Third Outline Level</a:t>
            </a:r>
            <a:endParaRPr lang="en-US" sz="1800" b="0" strike="noStrike" spc="-1">
              <a:solidFill>
                <a:srgbClr val="000000"/>
              </a:solidFill>
              <a:latin typeface="Calibri"/>
            </a:endParaRPr>
          </a:p>
          <a:p>
            <a:pPr marL="1727835" lvl="3" indent="-215900">
              <a:lnSpc>
                <a:spcPct val="90000"/>
              </a:lnSpc>
              <a:spcBef>
                <a:spcPts val="565"/>
              </a:spcBef>
              <a:buClr>
                <a:srgbClr val="000000"/>
              </a:buClr>
              <a:buSzPct val="75000"/>
              <a:buFont typeface="Symbol" charset="2"/>
              <a:buChar char=""/>
            </a:pPr>
            <a:r>
              <a:rPr lang="en-US" sz="1800" b="0" strike="noStrike" spc="-1">
                <a:solidFill>
                  <a:srgbClr val="000000"/>
                </a:solidFill>
                <a:latin typeface="Calibri"/>
              </a:rPr>
              <a:t>Fourth Outline Level</a:t>
            </a:r>
            <a:endParaRPr lang="en-US" sz="1800" b="0" strike="noStrike" spc="-1">
              <a:solidFill>
                <a:srgbClr val="000000"/>
              </a:solidFill>
              <a:latin typeface="Calibri"/>
            </a:endParaRPr>
          </a:p>
          <a:p>
            <a:pPr marL="2160270" lvl="4"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Fifth Outline Level</a:t>
            </a:r>
            <a:endParaRPr lang="en-US" sz="2000" b="0" strike="noStrike" spc="-1">
              <a:solidFill>
                <a:srgbClr val="000000"/>
              </a:solidFill>
              <a:latin typeface="Calibri"/>
            </a:endParaRPr>
          </a:p>
          <a:p>
            <a:pPr marL="2592070" lvl="5"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Sixth Outline Level</a:t>
            </a:r>
            <a:endParaRPr lang="en-US" sz="2000" b="0" strike="noStrike" spc="-1">
              <a:solidFill>
                <a:srgbClr val="000000"/>
              </a:solidFill>
              <a:latin typeface="Calibri"/>
            </a:endParaRPr>
          </a:p>
          <a:p>
            <a:pPr marL="3023870" lvl="6"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Seventh Outline Level</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hyperlink" Target="https://www.ncbi.nlm.nih.gov/pmc/articles/PMC117615/figure/F1/" TargetMode="External"/><Relationship Id="rId1"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119600" y="860040"/>
            <a:ext cx="10363320" cy="2387160"/>
          </a:xfrm>
          <a:prstGeom prst="rect">
            <a:avLst/>
          </a:prstGeom>
          <a:noFill/>
          <a:ln w="0">
            <a:noFill/>
          </a:ln>
        </p:spPr>
        <p:txBody>
          <a:bodyPr anchor="b">
            <a:noAutofit/>
          </a:bodyPr>
          <a:p>
            <a:pPr algn="ctr">
              <a:lnSpc>
                <a:spcPct val="90000"/>
              </a:lnSpc>
              <a:buNone/>
            </a:pPr>
            <a:r>
              <a:rPr lang="en-US" sz="9600" b="1" strike="noStrike" spc="-1">
                <a:solidFill>
                  <a:srgbClr val="000000"/>
                </a:solidFill>
                <a:latin typeface="Calibri Light"/>
              </a:rPr>
              <a:t>F</a:t>
            </a:r>
            <a:r>
              <a:rPr lang="en-US" sz="9600" b="1" strike="noStrike" spc="-1">
                <a:solidFill>
                  <a:srgbClr val="000000"/>
                </a:solidFill>
                <a:latin typeface="Calibri Light"/>
              </a:rPr>
              <a:t>I</a:t>
            </a:r>
            <a:r>
              <a:rPr lang="en-US" sz="9600" b="1" strike="noStrike" spc="-1">
                <a:solidFill>
                  <a:srgbClr val="000000"/>
                </a:solidFill>
                <a:latin typeface="Calibri Light"/>
              </a:rPr>
              <a:t>N</a:t>
            </a:r>
            <a:r>
              <a:rPr lang="en-US" sz="9600" b="1" strike="noStrike" spc="-1">
                <a:solidFill>
                  <a:srgbClr val="000000"/>
                </a:solidFill>
                <a:latin typeface="Calibri Light"/>
              </a:rPr>
              <a:t>A</a:t>
            </a:r>
            <a:r>
              <a:rPr lang="en-US" sz="9600" b="1" strike="noStrike" spc="-1">
                <a:solidFill>
                  <a:srgbClr val="000000"/>
                </a:solidFill>
                <a:latin typeface="Calibri Light"/>
              </a:rPr>
              <a:t>L</a:t>
            </a:r>
            <a:r>
              <a:rPr lang="en-US" sz="9600" b="1" strike="noStrike" spc="-1">
                <a:solidFill>
                  <a:srgbClr val="000000"/>
                </a:solidFill>
                <a:latin typeface="Calibri Light"/>
              </a:rPr>
              <a:t> </a:t>
            </a:r>
            <a:r>
              <a:rPr lang="en-US" sz="9600" b="1" strike="noStrike" spc="-1">
                <a:solidFill>
                  <a:srgbClr val="000000"/>
                </a:solidFill>
                <a:latin typeface="Calibri Light"/>
              </a:rPr>
              <a:t>E</a:t>
            </a:r>
            <a:r>
              <a:rPr lang="en-US" sz="9600" b="1" strike="noStrike" spc="-1">
                <a:solidFill>
                  <a:srgbClr val="000000"/>
                </a:solidFill>
                <a:latin typeface="Calibri Light"/>
              </a:rPr>
              <a:t>X</a:t>
            </a:r>
            <a:r>
              <a:rPr lang="en-US" sz="9600" b="1" strike="noStrike" spc="-1">
                <a:solidFill>
                  <a:srgbClr val="000000"/>
                </a:solidFill>
                <a:latin typeface="Calibri Light"/>
              </a:rPr>
              <a:t>A</a:t>
            </a:r>
            <a:r>
              <a:rPr lang="en-US" sz="9600" b="1" strike="noStrike" spc="-1">
                <a:solidFill>
                  <a:srgbClr val="000000"/>
                </a:solidFill>
                <a:latin typeface="Calibri Light"/>
              </a:rPr>
              <a:t>M</a:t>
            </a:r>
            <a:endParaRPr lang="en-US" sz="9600" b="0" strike="noStrike" spc="-1">
              <a:solidFill>
                <a:srgbClr val="000000"/>
              </a:solidFill>
              <a:latin typeface="Calibri"/>
            </a:endParaRPr>
          </a:p>
        </p:txBody>
      </p:sp>
      <p:sp>
        <p:nvSpPr>
          <p:cNvPr id="124" name="PlaceHolder 2"/>
          <p:cNvSpPr>
            <a:spLocks noGrp="1"/>
          </p:cNvSpPr>
          <p:nvPr>
            <p:ph type="subTitle"/>
          </p:nvPr>
        </p:nvSpPr>
        <p:spPr>
          <a:xfrm>
            <a:off x="1807560" y="3393720"/>
            <a:ext cx="9143640" cy="1655280"/>
          </a:xfrm>
          <a:prstGeom prst="rect">
            <a:avLst/>
          </a:prstGeom>
          <a:noFill/>
          <a:ln w="0">
            <a:noFill/>
          </a:ln>
        </p:spPr>
        <p:txBody>
          <a:bodyPr anchor="t">
            <a:normAutofit/>
          </a:bodyPr>
          <a:p>
            <a:pPr algn="ctr">
              <a:lnSpc>
                <a:spcPct val="90000"/>
              </a:lnSpc>
              <a:spcBef>
                <a:spcPts val="1000"/>
              </a:spcBef>
              <a:buNone/>
              <a:tabLst>
                <a:tab pos="0" algn="l"/>
              </a:tabLst>
            </a:pPr>
            <a:r>
              <a:rPr lang="en-US" sz="2400" b="0" strike="noStrike" spc="-1">
                <a:solidFill>
                  <a:srgbClr val="000000"/>
                </a:solidFill>
                <a:latin typeface="Calibri"/>
              </a:rPr>
              <a:t>8 </a:t>
            </a:r>
            <a:r>
              <a:rPr lang="en-US" sz="2400" b="0" strike="noStrike" spc="-1">
                <a:solidFill>
                  <a:srgbClr val="000000"/>
                </a:solidFill>
                <a:latin typeface="Calibri"/>
              </a:rPr>
              <a:t>De</a:t>
            </a:r>
            <a:r>
              <a:rPr lang="en-US" sz="2400" b="0" strike="noStrike" spc="-1">
                <a:solidFill>
                  <a:srgbClr val="000000"/>
                </a:solidFill>
                <a:latin typeface="Calibri"/>
              </a:rPr>
              <a:t>c </a:t>
            </a:r>
            <a:r>
              <a:rPr lang="en-US" sz="2400" b="0" strike="noStrike" spc="-1">
                <a:solidFill>
                  <a:srgbClr val="000000"/>
                </a:solidFill>
                <a:latin typeface="Calibri"/>
              </a:rPr>
              <a:t>20</a:t>
            </a:r>
            <a:r>
              <a:rPr lang="en-US" sz="2400" b="0" strike="noStrike" spc="-1">
                <a:solidFill>
                  <a:srgbClr val="000000"/>
                </a:solidFill>
                <a:latin typeface="Calibri"/>
              </a:rPr>
              <a:t>24</a:t>
            </a:r>
            <a:endParaRPr lang="en-US" sz="2400" b="0" strike="noStrike" spc="-1">
              <a:latin typeface="Arial"/>
            </a:endParaRPr>
          </a:p>
          <a:p>
            <a:pPr algn="ctr">
              <a:lnSpc>
                <a:spcPct val="90000"/>
              </a:lnSpc>
              <a:spcBef>
                <a:spcPts val="1000"/>
              </a:spcBef>
              <a:buNone/>
              <a:tabLst>
                <a:tab pos="0" algn="l"/>
              </a:tabLst>
            </a:pPr>
            <a:r>
              <a:rPr lang="en-US" sz="2400" b="0" strike="noStrike" spc="-1">
                <a:solidFill>
                  <a:srgbClr val="000000"/>
                </a:solidFill>
                <a:latin typeface="Calibri"/>
              </a:rPr>
              <a:t>Ph</a:t>
            </a:r>
            <a:r>
              <a:rPr lang="en-US" sz="2400" b="0" strike="noStrike" spc="-1">
                <a:solidFill>
                  <a:srgbClr val="000000"/>
                </a:solidFill>
                <a:latin typeface="Calibri"/>
              </a:rPr>
              <a:t>uc-</a:t>
            </a:r>
            <a:r>
              <a:rPr lang="en-US" sz="2400" b="0" strike="noStrike" spc="-1">
                <a:solidFill>
                  <a:srgbClr val="000000"/>
                </a:solidFill>
                <a:latin typeface="Calibri"/>
              </a:rPr>
              <a:t>Loi </a:t>
            </a:r>
            <a:r>
              <a:rPr lang="en-US" sz="2400" b="0" strike="noStrike" spc="-1">
                <a:solidFill>
                  <a:srgbClr val="000000"/>
                </a:solidFill>
                <a:latin typeface="Calibri"/>
              </a:rPr>
              <a:t>Lu</a:t>
            </a:r>
            <a:r>
              <a:rPr lang="en-US" sz="2400" b="0" strike="noStrike" spc="-1">
                <a:solidFill>
                  <a:srgbClr val="000000"/>
                </a:solidFill>
                <a:latin typeface="Calibri"/>
              </a:rPr>
              <a:t>u, </a:t>
            </a:r>
            <a:r>
              <a:rPr lang="en-US" sz="2400" b="0" strike="noStrike" spc="-1">
                <a:solidFill>
                  <a:srgbClr val="000000"/>
                </a:solidFill>
                <a:latin typeface="Calibri"/>
              </a:rPr>
              <a:t>Ph</a:t>
            </a:r>
            <a:r>
              <a:rPr lang="en-US" sz="2400" b="0" strike="noStrike" spc="-1">
                <a:solidFill>
                  <a:srgbClr val="000000"/>
                </a:solidFill>
                <a:latin typeface="Calibri"/>
              </a:rPr>
              <a:t>D</a:t>
            </a:r>
            <a:endParaRPr lang="en-US" sz="2400" b="0" strike="noStrike" spc="-1">
              <a:latin typeface="Arial"/>
            </a:endParaRPr>
          </a:p>
          <a:p>
            <a:pPr algn="ctr">
              <a:lnSpc>
                <a:spcPct val="90000"/>
              </a:lnSpc>
              <a:spcBef>
                <a:spcPts val="1000"/>
              </a:spcBef>
              <a:buNone/>
              <a:tabLst>
                <a:tab pos="0" algn="l"/>
              </a:tabLst>
            </a:pPr>
            <a:r>
              <a:rPr lang="en-US" sz="2400" b="0" strike="noStrike" spc="-1">
                <a:solidFill>
                  <a:srgbClr val="000000"/>
                </a:solidFill>
                <a:latin typeface="Calibri"/>
              </a:rPr>
              <a:t>Lu</a:t>
            </a:r>
            <a:r>
              <a:rPr lang="en-US" sz="2400" b="0" strike="noStrike" spc="-1">
                <a:solidFill>
                  <a:srgbClr val="000000"/>
                </a:solidFill>
                <a:latin typeface="Calibri"/>
              </a:rPr>
              <a:t>u.p</a:t>
            </a:r>
            <a:r>
              <a:rPr lang="en-US" sz="2400" b="0" strike="noStrike" spc="-1">
                <a:solidFill>
                  <a:srgbClr val="000000"/>
                </a:solidFill>
                <a:latin typeface="Calibri"/>
              </a:rPr>
              <a:t>.loi</a:t>
            </a:r>
            <a:r>
              <a:rPr lang="en-US" sz="2400" b="0" strike="noStrike" spc="-1">
                <a:solidFill>
                  <a:srgbClr val="000000"/>
                </a:solidFill>
                <a:latin typeface="Calibri"/>
              </a:rPr>
              <a:t>@g</a:t>
            </a:r>
            <a:r>
              <a:rPr lang="en-US" sz="2400" b="0" strike="noStrike" spc="-1">
                <a:solidFill>
                  <a:srgbClr val="000000"/>
                </a:solidFill>
                <a:latin typeface="Calibri"/>
              </a:rPr>
              <a:t>oo</a:t>
            </a:r>
            <a:r>
              <a:rPr lang="en-US" sz="2400" b="0" strike="noStrike" spc="-1">
                <a:solidFill>
                  <a:srgbClr val="000000"/>
                </a:solidFill>
                <a:latin typeface="Calibri"/>
              </a:rPr>
              <a:t>gle</a:t>
            </a:r>
            <a:r>
              <a:rPr lang="en-US" sz="2400" b="0" strike="noStrike" spc="-1">
                <a:solidFill>
                  <a:srgbClr val="000000"/>
                </a:solidFill>
                <a:latin typeface="Calibri"/>
              </a:rPr>
              <a:t>ma</a:t>
            </a:r>
            <a:r>
              <a:rPr lang="en-US" sz="2400" b="0" strike="noStrike" spc="-1">
                <a:solidFill>
                  <a:srgbClr val="000000"/>
                </a:solidFill>
                <a:latin typeface="Calibri"/>
              </a:rPr>
              <a:t>il.c</a:t>
            </a:r>
            <a:r>
              <a:rPr lang="en-US" sz="2400" b="0" strike="noStrike" spc="-1">
                <a:solidFill>
                  <a:srgbClr val="000000"/>
                </a:solidFill>
                <a:latin typeface="Calibri"/>
              </a:rPr>
              <a:t>om</a:t>
            </a:r>
            <a:endParaRPr lang="en-US" sz="2400" b="0" strike="noStrike" spc="-1">
              <a:latin typeface="Arial"/>
            </a:endParaRPr>
          </a:p>
        </p:txBody>
      </p:sp>
      <p:sp>
        <p:nvSpPr>
          <p:cNvPr id="125" name="Google Shape;125;p1"/>
          <p:cNvSpPr/>
          <p:nvPr/>
        </p:nvSpPr>
        <p:spPr>
          <a:xfrm>
            <a:off x="1175040" y="4422600"/>
            <a:ext cx="10479600" cy="2387160"/>
          </a:xfrm>
          <a:prstGeom prst="rect">
            <a:avLst/>
          </a:prstGeom>
          <a:noFill/>
          <a:ln w="0">
            <a:noFill/>
          </a:ln>
        </p:spPr>
        <p:style>
          <a:lnRef idx="0">
            <a:srgbClr val="FFFFFF"/>
          </a:lnRef>
          <a:fillRef idx="0">
            <a:srgbClr val="FFFFFF"/>
          </a:fillRef>
          <a:effectRef idx="0">
            <a:srgbClr val="FFFFFF"/>
          </a:effectRef>
          <a:fontRef idx="minor"/>
        </p:style>
        <p:txBody>
          <a:bodyPr anchor="ctr">
            <a:normAutofit/>
          </a:bodyPr>
          <a:p>
            <a:pPr algn="ctr">
              <a:lnSpc>
                <a:spcPct val="90000"/>
              </a:lnSpc>
              <a:buNone/>
              <a:tabLst>
                <a:tab pos="0" algn="l"/>
              </a:tabLst>
            </a:pPr>
            <a:r>
              <a:rPr lang="en-US" sz="2000" b="1" strike="noStrike" spc="-1">
                <a:solidFill>
                  <a:srgbClr val="1E4E79"/>
                </a:solidFill>
                <a:latin typeface="Century"/>
                <a:ea typeface="Century"/>
              </a:rPr>
              <a:t>TH</a:t>
            </a:r>
            <a:r>
              <a:rPr lang="en-US" sz="2000" b="1" strike="noStrike" spc="-1">
                <a:solidFill>
                  <a:srgbClr val="1E4E79"/>
                </a:solidFill>
                <a:latin typeface="Century"/>
                <a:ea typeface="Century"/>
              </a:rPr>
              <a:t>E </a:t>
            </a:r>
            <a:r>
              <a:rPr lang="en-US" sz="2000" b="1" strike="noStrike" spc="-1">
                <a:solidFill>
                  <a:srgbClr val="1E4E79"/>
                </a:solidFill>
                <a:latin typeface="Century"/>
                <a:ea typeface="Century"/>
              </a:rPr>
              <a:t>3</a:t>
            </a:r>
            <a:r>
              <a:rPr lang="en-US" sz="2000" b="1" strike="noStrike" spc="-1" baseline="30000">
                <a:solidFill>
                  <a:srgbClr val="1E4E79"/>
                </a:solidFill>
                <a:latin typeface="Century"/>
                <a:ea typeface="Century"/>
              </a:rPr>
              <a:t>rd</a:t>
            </a:r>
            <a:r>
              <a:rPr lang="en-US" sz="2000" b="1" strike="noStrike" spc="-1">
                <a:solidFill>
                  <a:srgbClr val="1E4E79"/>
                </a:solidFill>
                <a:latin typeface="Century"/>
                <a:ea typeface="Century"/>
              </a:rPr>
              <a:t> </a:t>
            </a:r>
            <a:r>
              <a:rPr lang="en-US" sz="2000" b="1" strike="noStrike" spc="-1">
                <a:solidFill>
                  <a:srgbClr val="1E4E79"/>
                </a:solidFill>
                <a:latin typeface="Century"/>
                <a:ea typeface="Century"/>
              </a:rPr>
              <a:t>VIE</a:t>
            </a:r>
            <a:r>
              <a:rPr lang="en-US" sz="2000" b="1" strike="noStrike" spc="-1">
                <a:solidFill>
                  <a:srgbClr val="1E4E79"/>
                </a:solidFill>
                <a:latin typeface="Century"/>
                <a:ea typeface="Century"/>
              </a:rPr>
              <a:t>TN</a:t>
            </a:r>
            <a:r>
              <a:rPr lang="en-US" sz="2000" b="1" strike="noStrike" spc="-1">
                <a:solidFill>
                  <a:srgbClr val="1E4E79"/>
                </a:solidFill>
                <a:latin typeface="Century"/>
                <a:ea typeface="Century"/>
              </a:rPr>
              <a:t>AM </a:t>
            </a:r>
            <a:r>
              <a:rPr lang="en-US" sz="2000" b="1" strike="noStrike" spc="-1">
                <a:solidFill>
                  <a:srgbClr val="1E4E79"/>
                </a:solidFill>
                <a:latin typeface="Century"/>
                <a:ea typeface="Century"/>
              </a:rPr>
              <a:t>SC</a:t>
            </a:r>
            <a:r>
              <a:rPr lang="en-US" sz="2000" b="1" strike="noStrike" spc="-1">
                <a:solidFill>
                  <a:srgbClr val="1E4E79"/>
                </a:solidFill>
                <a:latin typeface="Century"/>
                <a:ea typeface="Century"/>
              </a:rPr>
              <a:t>HO</a:t>
            </a:r>
            <a:r>
              <a:rPr lang="en-US" sz="2000" b="1" strike="noStrike" spc="-1">
                <a:solidFill>
                  <a:srgbClr val="1E4E79"/>
                </a:solidFill>
                <a:latin typeface="Century"/>
                <a:ea typeface="Century"/>
              </a:rPr>
              <a:t>OL </a:t>
            </a:r>
            <a:r>
              <a:rPr lang="en-US" sz="2000" b="1" strike="noStrike" spc="-1">
                <a:solidFill>
                  <a:srgbClr val="1E4E79"/>
                </a:solidFill>
                <a:latin typeface="Century"/>
                <a:ea typeface="Century"/>
              </a:rPr>
              <a:t>OF </a:t>
            </a:r>
            <a:r>
              <a:rPr lang="en-US" sz="2000" b="1" strike="noStrike" spc="-1">
                <a:solidFill>
                  <a:srgbClr val="1E4E79"/>
                </a:solidFill>
                <a:latin typeface="Century"/>
                <a:ea typeface="Century"/>
              </a:rPr>
              <a:t>BIO</a:t>
            </a:r>
            <a:r>
              <a:rPr lang="en-US" sz="2000" b="1" strike="noStrike" spc="-1">
                <a:solidFill>
                  <a:srgbClr val="1E4E79"/>
                </a:solidFill>
                <a:latin typeface="Century"/>
                <a:ea typeface="Century"/>
              </a:rPr>
              <a:t>LO</a:t>
            </a:r>
            <a:r>
              <a:rPr lang="en-US" sz="2000" b="1" strike="noStrike" spc="-1">
                <a:solidFill>
                  <a:srgbClr val="1E4E79"/>
                </a:solidFill>
                <a:latin typeface="Century"/>
                <a:ea typeface="Century"/>
              </a:rPr>
              <a:t>GY </a:t>
            </a:r>
            <a:r>
              <a:rPr lang="en-US" sz="2000" b="1" strike="noStrike" spc="-1">
                <a:solidFill>
                  <a:srgbClr val="1E4E79"/>
                </a:solidFill>
                <a:latin typeface="Century"/>
                <a:ea typeface="Century"/>
              </a:rPr>
              <a:t>(VS</a:t>
            </a:r>
            <a:r>
              <a:rPr lang="en-US" sz="2000" b="1" strike="noStrike" spc="-1">
                <a:solidFill>
                  <a:srgbClr val="1E4E79"/>
                </a:solidFill>
                <a:latin typeface="Century"/>
                <a:ea typeface="Century"/>
              </a:rPr>
              <a:t>OB-</a:t>
            </a:r>
            <a:r>
              <a:rPr lang="en-US" sz="2000" b="1" strike="noStrike" spc="-1">
                <a:solidFill>
                  <a:srgbClr val="1E4E79"/>
                </a:solidFill>
                <a:latin typeface="Century"/>
                <a:ea typeface="Century"/>
              </a:rPr>
              <a:t>3)</a:t>
            </a:r>
            <a:endParaRPr lang="en-US" sz="2000" b="0" strike="noStrike" spc="-1">
              <a:latin typeface="Arial"/>
            </a:endParaRPr>
          </a:p>
          <a:p>
            <a:pPr algn="ctr">
              <a:lnSpc>
                <a:spcPct val="90000"/>
              </a:lnSpc>
              <a:buNone/>
              <a:tabLst>
                <a:tab pos="0" algn="l"/>
              </a:tabLst>
            </a:pPr>
            <a:endParaRPr lang="en-US" sz="2000" b="0" strike="noStrike" spc="-1">
              <a:latin typeface="Arial"/>
            </a:endParaRPr>
          </a:p>
          <a:p>
            <a:pPr algn="ctr">
              <a:lnSpc>
                <a:spcPct val="90000"/>
              </a:lnSpc>
              <a:buNone/>
              <a:tabLst>
                <a:tab pos="0" algn="l"/>
              </a:tabLst>
            </a:pPr>
            <a:r>
              <a:rPr lang="vi-VN" sz="3600" b="1" strike="noStrike" spc="-1">
                <a:solidFill>
                  <a:srgbClr val="1E4E79"/>
                </a:solidFill>
                <a:latin typeface="Arial"/>
                <a:ea typeface="Arial"/>
              </a:rPr>
              <a:t>Bi</a:t>
            </a:r>
            <a:r>
              <a:rPr lang="vi-VN" sz="3600" b="1" strike="noStrike" spc="-1">
                <a:solidFill>
                  <a:srgbClr val="1E4E79"/>
                </a:solidFill>
                <a:latin typeface="Arial"/>
                <a:ea typeface="Arial"/>
              </a:rPr>
              <a:t>oi</a:t>
            </a:r>
            <a:r>
              <a:rPr lang="vi-VN" sz="3600" b="1" strike="noStrike" spc="-1">
                <a:solidFill>
                  <a:srgbClr val="1E4E79"/>
                </a:solidFill>
                <a:latin typeface="Arial"/>
                <a:ea typeface="Arial"/>
              </a:rPr>
              <a:t>nf</a:t>
            </a:r>
            <a:r>
              <a:rPr lang="vi-VN" sz="3600" b="1" strike="noStrike" spc="-1">
                <a:solidFill>
                  <a:srgbClr val="1E4E79"/>
                </a:solidFill>
                <a:latin typeface="Arial"/>
                <a:ea typeface="Arial"/>
              </a:rPr>
              <a:t>or</a:t>
            </a:r>
            <a:r>
              <a:rPr lang="vi-VN" sz="3600" b="1" strike="noStrike" spc="-1">
                <a:solidFill>
                  <a:srgbClr val="1E4E79"/>
                </a:solidFill>
                <a:latin typeface="Arial"/>
                <a:ea typeface="Arial"/>
              </a:rPr>
              <a:t>m</a:t>
            </a:r>
            <a:r>
              <a:rPr lang="vi-VN" sz="3600" b="1" strike="noStrike" spc="-1">
                <a:solidFill>
                  <a:srgbClr val="1E4E79"/>
                </a:solidFill>
                <a:latin typeface="Arial"/>
                <a:ea typeface="Arial"/>
              </a:rPr>
              <a:t>ati</a:t>
            </a:r>
            <a:r>
              <a:rPr lang="vi-VN" sz="3600" b="1" strike="noStrike" spc="-1">
                <a:solidFill>
                  <a:srgbClr val="1E4E79"/>
                </a:solidFill>
                <a:latin typeface="Arial"/>
                <a:ea typeface="Arial"/>
              </a:rPr>
              <a:t>c </a:t>
            </a:r>
            <a:r>
              <a:rPr lang="vi-VN" sz="3600" b="1" strike="noStrike" spc="-1">
                <a:solidFill>
                  <a:srgbClr val="1E4E79"/>
                </a:solidFill>
                <a:latin typeface="Arial"/>
                <a:ea typeface="Arial"/>
              </a:rPr>
              <a:t>A</a:t>
            </a:r>
            <a:r>
              <a:rPr lang="vi-VN" sz="3600" b="1" strike="noStrike" spc="-1">
                <a:solidFill>
                  <a:srgbClr val="1E4E79"/>
                </a:solidFill>
                <a:latin typeface="Arial"/>
                <a:ea typeface="Arial"/>
              </a:rPr>
              <a:t>na</a:t>
            </a:r>
            <a:r>
              <a:rPr lang="vi-VN" sz="3600" b="1" strike="noStrike" spc="-1">
                <a:solidFill>
                  <a:srgbClr val="1E4E79"/>
                </a:solidFill>
                <a:latin typeface="Arial"/>
                <a:ea typeface="Arial"/>
              </a:rPr>
              <a:t>ly</a:t>
            </a:r>
            <a:r>
              <a:rPr lang="vi-VN" sz="3600" b="1" strike="noStrike" spc="-1">
                <a:solidFill>
                  <a:srgbClr val="1E4E79"/>
                </a:solidFill>
                <a:latin typeface="Arial"/>
                <a:ea typeface="Arial"/>
              </a:rPr>
              <a:t>si</a:t>
            </a:r>
            <a:r>
              <a:rPr lang="vi-VN" sz="3600" b="1" strike="noStrike" spc="-1">
                <a:solidFill>
                  <a:srgbClr val="1E4E79"/>
                </a:solidFill>
                <a:latin typeface="Arial"/>
                <a:ea typeface="Arial"/>
              </a:rPr>
              <a:t>s </a:t>
            </a:r>
            <a:r>
              <a:rPr lang="vi-VN" sz="3600" b="1" strike="noStrike" spc="-1">
                <a:solidFill>
                  <a:srgbClr val="1E4E79"/>
                </a:solidFill>
                <a:latin typeface="Arial"/>
                <a:ea typeface="Arial"/>
              </a:rPr>
              <a:t>F</a:t>
            </a:r>
            <a:r>
              <a:rPr lang="vi-VN" sz="3600" b="1" strike="noStrike" spc="-1">
                <a:solidFill>
                  <a:srgbClr val="1E4E79"/>
                </a:solidFill>
                <a:latin typeface="Arial"/>
                <a:ea typeface="Arial"/>
              </a:rPr>
              <a:t>or </a:t>
            </a:r>
            <a:r>
              <a:rPr lang="vi-VN" sz="3600" b="1" strike="noStrike" spc="-1">
                <a:solidFill>
                  <a:srgbClr val="1E4E79"/>
                </a:solidFill>
                <a:latin typeface="Arial"/>
                <a:ea typeface="Arial"/>
              </a:rPr>
              <a:t>B</a:t>
            </a:r>
            <a:r>
              <a:rPr lang="vi-VN" sz="3600" b="1" strike="noStrike" spc="-1">
                <a:solidFill>
                  <a:srgbClr val="1E4E79"/>
                </a:solidFill>
                <a:latin typeface="Arial"/>
                <a:ea typeface="Arial"/>
              </a:rPr>
              <a:t>ul</a:t>
            </a:r>
            <a:r>
              <a:rPr lang="vi-VN" sz="3600" b="1" strike="noStrike" spc="-1">
                <a:solidFill>
                  <a:srgbClr val="1E4E79"/>
                </a:solidFill>
                <a:latin typeface="Arial"/>
                <a:ea typeface="Arial"/>
              </a:rPr>
              <a:t>k </a:t>
            </a:r>
            <a:r>
              <a:rPr lang="vi-VN" sz="3600" b="1" strike="noStrike" spc="-1">
                <a:solidFill>
                  <a:srgbClr val="1E4E79"/>
                </a:solidFill>
                <a:latin typeface="Arial"/>
                <a:ea typeface="Arial"/>
              </a:rPr>
              <a:t>R</a:t>
            </a:r>
            <a:r>
              <a:rPr lang="vi-VN" sz="3600" b="1" strike="noStrike" spc="-1">
                <a:solidFill>
                  <a:srgbClr val="1E4E79"/>
                </a:solidFill>
                <a:latin typeface="Arial"/>
                <a:ea typeface="Arial"/>
              </a:rPr>
              <a:t>N</a:t>
            </a:r>
            <a:r>
              <a:rPr lang="vi-VN" sz="3600" b="1" strike="noStrike" spc="-1">
                <a:solidFill>
                  <a:srgbClr val="1E4E79"/>
                </a:solidFill>
                <a:latin typeface="Arial"/>
                <a:ea typeface="Arial"/>
              </a:rPr>
              <a:t>A</a:t>
            </a:r>
            <a:r>
              <a:rPr lang="vi-VN" sz="3600" b="1" strike="noStrike" spc="-1">
                <a:solidFill>
                  <a:srgbClr val="1E4E79"/>
                </a:solidFill>
                <a:latin typeface="Arial"/>
                <a:ea typeface="Arial"/>
              </a:rPr>
              <a:t>se</a:t>
            </a:r>
            <a:r>
              <a:rPr lang="vi-VN" sz="3600" b="1" strike="noStrike" spc="-1">
                <a:solidFill>
                  <a:srgbClr val="1E4E79"/>
                </a:solidFill>
                <a:latin typeface="Arial"/>
                <a:ea typeface="Arial"/>
              </a:rPr>
              <a:t>q </a:t>
            </a:r>
            <a:r>
              <a:rPr lang="vi-VN" sz="3600" b="1" strike="noStrike" spc="-1">
                <a:solidFill>
                  <a:srgbClr val="1E4E79"/>
                </a:solidFill>
                <a:latin typeface="Arial"/>
                <a:ea typeface="Arial"/>
              </a:rPr>
              <a:t>D</a:t>
            </a:r>
            <a:r>
              <a:rPr lang="vi-VN" sz="3600" b="1" strike="noStrike" spc="-1">
                <a:solidFill>
                  <a:srgbClr val="1E4E79"/>
                </a:solidFill>
                <a:latin typeface="Arial"/>
                <a:ea typeface="Arial"/>
              </a:rPr>
              <a:t>at</a:t>
            </a:r>
            <a:r>
              <a:rPr lang="vi-VN" sz="3600" b="1" strike="noStrike" spc="-1">
                <a:solidFill>
                  <a:srgbClr val="1E4E79"/>
                </a:solidFill>
                <a:latin typeface="Arial"/>
                <a:ea typeface="Arial"/>
              </a:rPr>
              <a:t>a</a:t>
            </a:r>
            <a:endParaRPr lang="en-US" sz="3600" b="0" strike="noStrike" spc="-1">
              <a:latin typeface="Arial"/>
            </a:endParaRPr>
          </a:p>
        </p:txBody>
      </p:sp>
      <p:sp>
        <p:nvSpPr>
          <p:cNvPr id="126" name="Google Shape;126;p1"/>
          <p:cNvSpPr/>
          <p:nvPr/>
        </p:nvSpPr>
        <p:spPr>
          <a:xfrm>
            <a:off x="1371600" y="5943600"/>
            <a:ext cx="9807840" cy="914040"/>
          </a:xfrm>
          <a:prstGeom prst="rect">
            <a:avLst/>
          </a:prstGeom>
          <a:noFill/>
          <a:ln w="0">
            <a:noFill/>
          </a:ln>
        </p:spPr>
        <p:style>
          <a:lnRef idx="0">
            <a:srgbClr val="FFFFFF"/>
          </a:lnRef>
          <a:fillRef idx="0">
            <a:srgbClr val="FFFFFF"/>
          </a:fillRef>
          <a:effectRef idx="0">
            <a:srgbClr val="FFFFFF"/>
          </a:effectRef>
          <a:fontRef idx="minor"/>
        </p:style>
        <p:txBody>
          <a:bodyPr anchor="t">
            <a:spAutoFit/>
          </a:bodyPr>
          <a:p>
            <a:pPr algn="ctr">
              <a:lnSpc>
                <a:spcPct val="100000"/>
              </a:lnSpc>
              <a:buNone/>
              <a:tabLst>
                <a:tab pos="0" algn="l"/>
              </a:tabLst>
            </a:pPr>
            <a:br>
              <a:rPr sz="2000"/>
            </a:br>
            <a:r>
              <a:rPr lang="vi-VN" sz="2000" b="1" i="1" strike="noStrike" spc="-1">
                <a:solidFill>
                  <a:srgbClr val="04761A"/>
                </a:solidFill>
                <a:latin typeface="Century"/>
                <a:ea typeface="Century"/>
              </a:rPr>
              <a:t>Dec</a:t>
            </a:r>
            <a:r>
              <a:rPr lang="vi-VN" sz="2000" b="1" i="1" strike="noStrike" spc="-1">
                <a:solidFill>
                  <a:srgbClr val="04761A"/>
                </a:solidFill>
                <a:latin typeface="Century"/>
                <a:ea typeface="Century"/>
              </a:rPr>
              <a:t>em</a:t>
            </a:r>
            <a:r>
              <a:rPr lang="vi-VN" sz="2000" b="1" i="1" strike="noStrike" spc="-1">
                <a:solidFill>
                  <a:srgbClr val="04761A"/>
                </a:solidFill>
                <a:latin typeface="Century"/>
                <a:ea typeface="Century"/>
              </a:rPr>
              <a:t>ber </a:t>
            </a:r>
            <a:r>
              <a:rPr lang="vi-VN" sz="2000" b="1" i="1" strike="noStrike" spc="-1">
                <a:solidFill>
                  <a:srgbClr val="04761A"/>
                </a:solidFill>
                <a:latin typeface="Century"/>
                <a:ea typeface="Century"/>
              </a:rPr>
              <a:t>06t</a:t>
            </a:r>
            <a:r>
              <a:rPr lang="vi-VN" sz="2000" b="1" i="1" strike="noStrike" spc="-1">
                <a:solidFill>
                  <a:srgbClr val="04761A"/>
                </a:solidFill>
                <a:latin typeface="Century"/>
                <a:ea typeface="Century"/>
              </a:rPr>
              <a:t>h-</a:t>
            </a:r>
            <a:r>
              <a:rPr lang="vi-VN" sz="2000" b="1" i="1" strike="noStrike" spc="-1">
                <a:solidFill>
                  <a:srgbClr val="04761A"/>
                </a:solidFill>
                <a:latin typeface="Century"/>
                <a:ea typeface="Century"/>
              </a:rPr>
              <a:t>08t</a:t>
            </a:r>
            <a:r>
              <a:rPr lang="vi-VN" sz="2000" b="1" i="1" strike="noStrike" spc="-1">
                <a:solidFill>
                  <a:srgbClr val="04761A"/>
                </a:solidFill>
                <a:latin typeface="Century"/>
                <a:ea typeface="Century"/>
              </a:rPr>
              <a:t>h, </a:t>
            </a:r>
            <a:r>
              <a:rPr lang="vi-VN" sz="2000" b="1" i="1" strike="noStrike" spc="-1">
                <a:solidFill>
                  <a:srgbClr val="04761A"/>
                </a:solidFill>
                <a:latin typeface="Century"/>
                <a:ea typeface="Century"/>
              </a:rPr>
              <a:t>20</a:t>
            </a:r>
            <a:r>
              <a:rPr lang="vi-VN" sz="2000" b="1" i="1" strike="noStrike" spc="-1">
                <a:solidFill>
                  <a:srgbClr val="04761A"/>
                </a:solidFill>
                <a:latin typeface="Century"/>
                <a:ea typeface="Century"/>
              </a:rPr>
              <a:t>24, </a:t>
            </a:r>
            <a:r>
              <a:rPr lang="vi-VN" sz="2000" b="1" i="1" strike="noStrike" spc="-1">
                <a:solidFill>
                  <a:srgbClr val="04761A"/>
                </a:solidFill>
                <a:latin typeface="Century"/>
                <a:ea typeface="Century"/>
              </a:rPr>
              <a:t>ICI</a:t>
            </a:r>
            <a:r>
              <a:rPr lang="vi-VN" sz="2000" b="1" i="1" strike="noStrike" spc="-1">
                <a:solidFill>
                  <a:srgbClr val="04761A"/>
                </a:solidFill>
                <a:latin typeface="Century"/>
                <a:ea typeface="Century"/>
              </a:rPr>
              <a:t>SE, </a:t>
            </a:r>
            <a:r>
              <a:rPr lang="vi-VN" sz="2000" b="1" i="1" strike="noStrike" spc="-1">
                <a:solidFill>
                  <a:srgbClr val="04761A"/>
                </a:solidFill>
                <a:latin typeface="Century"/>
                <a:ea typeface="Century"/>
              </a:rPr>
              <a:t>Qu</a:t>
            </a:r>
            <a:r>
              <a:rPr lang="vi-VN" sz="2000" b="1" i="1" strike="noStrike" spc="-1">
                <a:solidFill>
                  <a:srgbClr val="04761A"/>
                </a:solidFill>
                <a:latin typeface="Century"/>
                <a:ea typeface="Century"/>
              </a:rPr>
              <a:t>y </a:t>
            </a:r>
            <a:r>
              <a:rPr lang="vi-VN" sz="2000" b="1" i="1" strike="noStrike" spc="-1">
                <a:solidFill>
                  <a:srgbClr val="04761A"/>
                </a:solidFill>
                <a:latin typeface="Century"/>
                <a:ea typeface="Century"/>
              </a:rPr>
              <a:t>Nh</a:t>
            </a:r>
            <a:r>
              <a:rPr lang="vi-VN" sz="2000" b="1" i="1" strike="noStrike" spc="-1">
                <a:solidFill>
                  <a:srgbClr val="04761A"/>
                </a:solidFill>
                <a:latin typeface="Century"/>
                <a:ea typeface="Century"/>
              </a:rPr>
              <a:t>on, </a:t>
            </a:r>
            <a:r>
              <a:rPr lang="vi-VN" sz="2000" b="1" i="1" strike="noStrike" spc="-1">
                <a:solidFill>
                  <a:srgbClr val="04761A"/>
                </a:solidFill>
                <a:latin typeface="Century"/>
                <a:ea typeface="Century"/>
              </a:rPr>
              <a:t>Vie</a:t>
            </a:r>
            <a:r>
              <a:rPr lang="vi-VN" sz="2000" b="1" i="1" strike="noStrike" spc="-1">
                <a:solidFill>
                  <a:srgbClr val="04761A"/>
                </a:solidFill>
                <a:latin typeface="Century"/>
                <a:ea typeface="Century"/>
              </a:rPr>
              <a:t>tna</a:t>
            </a:r>
            <a:r>
              <a:rPr lang="vi-VN" sz="2000" b="1" i="1" strike="noStrike" spc="-1">
                <a:solidFill>
                  <a:srgbClr val="04761A"/>
                </a:solidFill>
                <a:latin typeface="Century"/>
                <a:ea typeface="Century"/>
              </a:rPr>
              <a:t>m</a:t>
            </a:r>
            <a:endParaRPr lang="en-US" sz="2000" b="0" strike="noStrike" spc="-1">
              <a:latin typeface="Arial"/>
            </a:endParaRPr>
          </a:p>
          <a:p>
            <a:pPr algn="ctr">
              <a:lnSpc>
                <a:spcPct val="100000"/>
              </a:lnSpc>
              <a:buNone/>
              <a:tabLst>
                <a:tab pos="0" algn="l"/>
              </a:tabLst>
            </a:pPr>
            <a:endParaRPr lang="en-US" sz="1400" b="0" strike="noStrike" spc="-1">
              <a:latin typeface="Arial"/>
            </a:endParaRPr>
          </a:p>
        </p:txBody>
      </p:sp>
      <p:pic>
        <p:nvPicPr>
          <p:cNvPr id="127" name="Google Shape;127;p1"/>
          <p:cNvPicPr/>
          <p:nvPr/>
        </p:nvPicPr>
        <p:blipFill>
          <a:blip r:embed="rId1"/>
          <a:stretch>
            <a:fillRect/>
          </a:stretch>
        </p:blipFill>
        <p:spPr>
          <a:xfrm>
            <a:off x="104760" y="118080"/>
            <a:ext cx="4695840" cy="1024920"/>
          </a:xfrm>
          <a:prstGeom prst="rect">
            <a:avLst/>
          </a:prstGeom>
          <a:ln w="0">
            <a:noFill/>
          </a:ln>
        </p:spPr>
      </p:pic>
      <p:pic>
        <p:nvPicPr>
          <p:cNvPr id="128" name="Google Shape;128;p1"/>
          <p:cNvPicPr/>
          <p:nvPr/>
        </p:nvPicPr>
        <p:blipFill>
          <a:blip r:embed="rId2"/>
          <a:stretch>
            <a:fillRect/>
          </a:stretch>
        </p:blipFill>
        <p:spPr>
          <a:xfrm>
            <a:off x="7772400" y="118080"/>
            <a:ext cx="1024920" cy="1024920"/>
          </a:xfrm>
          <a:prstGeom prst="rect">
            <a:avLst/>
          </a:prstGeom>
          <a:ln w="0">
            <a:noFill/>
          </a:ln>
        </p:spPr>
      </p:pic>
      <p:pic>
        <p:nvPicPr>
          <p:cNvPr id="129" name="Google Shape;129;p1"/>
          <p:cNvPicPr/>
          <p:nvPr/>
        </p:nvPicPr>
        <p:blipFill>
          <a:blip r:embed="rId3"/>
          <a:stretch>
            <a:fillRect/>
          </a:stretch>
        </p:blipFill>
        <p:spPr>
          <a:xfrm>
            <a:off x="9829800" y="118080"/>
            <a:ext cx="2217600" cy="10249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icture 2"/>
          <p:cNvPicPr/>
          <p:nvPr/>
        </p:nvPicPr>
        <p:blipFill>
          <a:blip r:embed="rId1"/>
          <a:stretch>
            <a:fillRect/>
          </a:stretch>
        </p:blipFill>
        <p:spPr>
          <a:xfrm>
            <a:off x="1236960" y="1135800"/>
            <a:ext cx="9718200" cy="4586040"/>
          </a:xfrm>
          <a:prstGeom prst="rect">
            <a:avLst/>
          </a:prstGeom>
          <a:ln w="0">
            <a:noFill/>
          </a:ln>
        </p:spPr>
      </p:pic>
      <p:sp>
        <p:nvSpPr>
          <p:cNvPr id="188" name="Rectangle 3"/>
          <p:cNvSpPr/>
          <p:nvPr/>
        </p:nvSpPr>
        <p:spPr>
          <a:xfrm>
            <a:off x="1236960" y="1025280"/>
            <a:ext cx="1441440" cy="563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89" name="Rectangle 4"/>
          <p:cNvSpPr/>
          <p:nvPr/>
        </p:nvSpPr>
        <p:spPr>
          <a:xfrm>
            <a:off x="5528520" y="1025280"/>
            <a:ext cx="1441440" cy="563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90" name="Rectangle 5"/>
          <p:cNvSpPr/>
          <p:nvPr/>
        </p:nvSpPr>
        <p:spPr>
          <a:xfrm>
            <a:off x="3265560" y="5339520"/>
            <a:ext cx="358920" cy="2854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91" name="Rectangle 6"/>
          <p:cNvSpPr/>
          <p:nvPr/>
        </p:nvSpPr>
        <p:spPr>
          <a:xfrm>
            <a:off x="8232480" y="5339520"/>
            <a:ext cx="358920" cy="2854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1.8</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 name="Title 3"/>
          <p:cNvSpPr txBox="1"/>
          <p:nvPr/>
        </p:nvSpPr>
        <p:spPr>
          <a:xfrm>
            <a:off x="2207895" y="2104390"/>
            <a:ext cx="7945120" cy="2648585"/>
          </a:xfrm>
          <a:prstGeom prst="rect">
            <a:avLst/>
          </a:prstGeom>
          <a:noFill/>
          <a:ln w="0">
            <a:noFill/>
          </a:ln>
        </p:spPr>
        <p:txBody>
          <a:bodyPr anchor="ctr">
            <a:noAutofit/>
          </a:bodyPr>
          <a:p>
            <a:pPr algn="ctr">
              <a:lnSpc>
                <a:spcPct val="90000"/>
              </a:lnSpc>
              <a:buNone/>
            </a:pPr>
            <a:r>
              <a:rPr lang="en-US" sz="7200" b="1" strike="noStrike" spc="-1">
                <a:solidFill>
                  <a:srgbClr val="000000"/>
                </a:solidFill>
                <a:latin typeface="Calibri Light"/>
              </a:rPr>
              <a:t>Part 2: Explain Question</a:t>
            </a:r>
            <a:endParaRPr lang="en-US" sz="7200" b="1" strike="noStrike" spc="-1">
              <a:solidFill>
                <a:srgbClr val="000000"/>
              </a:solidFill>
              <a:latin typeface="Calibri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Picture 2"/>
          <p:cNvPicPr/>
          <p:nvPr/>
        </p:nvPicPr>
        <p:blipFill>
          <a:blip r:embed="rId1"/>
          <a:stretch>
            <a:fillRect/>
          </a:stretch>
        </p:blipFill>
        <p:spPr>
          <a:xfrm>
            <a:off x="3138335" y="1229860"/>
            <a:ext cx="6987960" cy="5439960"/>
          </a:xfrm>
          <a:prstGeom prst="rect">
            <a:avLst/>
          </a:prstGeom>
          <a:ln w="0">
            <a:noFill/>
          </a:ln>
        </p:spPr>
      </p:pic>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196" name="Title 2"/>
          <p:cNvSpPr txBox="1"/>
          <p:nvPr/>
        </p:nvSpPr>
        <p:spPr>
          <a:xfrm>
            <a:off x="-15955" y="676280"/>
            <a:ext cx="7945200" cy="583560"/>
          </a:xfrm>
          <a:prstGeom prst="rect">
            <a:avLst/>
          </a:prstGeom>
          <a:noFill/>
          <a:ln w="0">
            <a:noFill/>
          </a:ln>
        </p:spPr>
        <p:txBody>
          <a:bodyPr anchor="ctr">
            <a:normAutofit/>
          </a:bodyPr>
          <a:p>
            <a:pPr algn="l">
              <a:lnSpc>
                <a:spcPct val="90000"/>
              </a:lnSpc>
              <a:buNone/>
            </a:pPr>
            <a:r>
              <a:rPr lang="en-US" sz="2000" strike="noStrike" spc="-1">
                <a:solidFill>
                  <a:srgbClr val="000000"/>
                </a:solidFill>
                <a:latin typeface="Calibri Light"/>
              </a:rPr>
              <a:t>Provide an explanation of your understanding about this</a:t>
            </a:r>
            <a:endParaRPr lang="en-US" sz="2000"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2.1</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2"/>
          <p:cNvSpPr>
            <a:spLocks noGrp="1"/>
          </p:cNvSpPr>
          <p:nvPr>
            <p:ph/>
          </p:nvPr>
        </p:nvSpPr>
        <p:spPr>
          <a:xfrm>
            <a:off x="513720" y="5671800"/>
            <a:ext cx="5307480" cy="820800"/>
          </a:xfrm>
          <a:prstGeom prst="rect">
            <a:avLst/>
          </a:prstGeom>
          <a:noFill/>
          <a:ln w="0">
            <a:noFill/>
          </a:ln>
        </p:spPr>
        <p:txBody>
          <a:bodyPr anchor="t">
            <a:normAutofit fontScale="71000"/>
          </a:bodyPr>
          <a:p>
            <a:pPr algn="just">
              <a:lnSpc>
                <a:spcPct val="90000"/>
              </a:lnSpc>
              <a:spcBef>
                <a:spcPts val="1000"/>
              </a:spcBef>
              <a:buNone/>
              <a:tabLst>
                <a:tab pos="0" algn="l"/>
              </a:tabLst>
            </a:pPr>
            <a:r>
              <a:rPr lang="en-US" sz="1100" b="1" strike="noStrike" spc="-1">
                <a:solidFill>
                  <a:srgbClr val="2E4057"/>
                </a:solidFill>
                <a:latin typeface="Arial"/>
              </a:rPr>
              <a:t>Figure 1.</a:t>
            </a:r>
            <a:r>
              <a:rPr lang="en-US" sz="1100" b="0" strike="noStrike" spc="-1">
                <a:solidFill>
                  <a:srgbClr val="2E4057"/>
                </a:solidFill>
                <a:latin typeface="Arial"/>
              </a:rPr>
              <a:t> </a:t>
            </a:r>
            <a:r>
              <a:rPr lang="en-US" sz="1100" b="1" strike="noStrike" spc="-1">
                <a:solidFill>
                  <a:srgbClr val="2E4057"/>
                </a:solidFill>
                <a:latin typeface="Arial"/>
              </a:rPr>
              <a:t>Foundation of DEGs in five GEO databases.</a:t>
            </a:r>
            <a:r>
              <a:rPr lang="en-US" sz="1100" b="0" strike="noStrike" spc="-1">
                <a:solidFill>
                  <a:srgbClr val="2E4057"/>
                </a:solidFill>
                <a:latin typeface="Arial"/>
              </a:rPr>
              <a:t> (</a:t>
            </a:r>
            <a:r>
              <a:rPr lang="en-US" sz="1100" b="1" strike="noStrike" spc="-1">
                <a:solidFill>
                  <a:srgbClr val="2E4057"/>
                </a:solidFill>
                <a:latin typeface="Arial"/>
              </a:rPr>
              <a:t>A</a:t>
            </a:r>
            <a:r>
              <a:rPr lang="en-US" sz="1100" b="0" strike="noStrike" spc="-1">
                <a:solidFill>
                  <a:srgbClr val="2E4057"/>
                </a:solidFill>
                <a:latin typeface="Arial"/>
              </a:rPr>
              <a:t>–</a:t>
            </a:r>
            <a:r>
              <a:rPr lang="en-US" sz="1100" b="1" strike="noStrike" spc="-1">
                <a:solidFill>
                  <a:srgbClr val="2E4057"/>
                </a:solidFill>
                <a:latin typeface="Arial"/>
              </a:rPr>
              <a:t>E</a:t>
            </a:r>
            <a:r>
              <a:rPr lang="en-US" sz="1100" b="0" strike="noStrike" spc="-1">
                <a:solidFill>
                  <a:srgbClr val="2E4057"/>
                </a:solidFill>
                <a:latin typeface="Arial"/>
              </a:rPr>
              <a:t>) The display of DEGs in each database by volcano </a:t>
            </a:r>
            <a:r>
              <a:rPr lang="en-US" sz="1100" b="0" strike="noStrike" spc="-1">
                <a:solidFill>
                  <a:srgbClr val="2E4057"/>
                </a:solidFill>
                <a:latin typeface="Arial"/>
              </a:rPr>
              <a:t>plots. Datasets from GSE29431 (</a:t>
            </a:r>
            <a:r>
              <a:rPr lang="en-US" sz="1100" b="1" strike="noStrike" spc="-1">
                <a:solidFill>
                  <a:srgbClr val="2E4057"/>
                </a:solidFill>
                <a:latin typeface="Arial"/>
              </a:rPr>
              <a:t>A</a:t>
            </a:r>
            <a:r>
              <a:rPr lang="en-US" sz="1100" b="0" strike="noStrike" spc="-1">
                <a:solidFill>
                  <a:srgbClr val="2E4057"/>
                </a:solidFill>
                <a:latin typeface="Arial"/>
              </a:rPr>
              <a:t>), GSE32641 (</a:t>
            </a:r>
            <a:r>
              <a:rPr lang="en-US" sz="1100" b="1" strike="noStrike" spc="-1">
                <a:solidFill>
                  <a:srgbClr val="2E4057"/>
                </a:solidFill>
                <a:latin typeface="Arial"/>
              </a:rPr>
              <a:t>B</a:t>
            </a:r>
            <a:r>
              <a:rPr lang="en-US" sz="1100" b="0" strike="noStrike" spc="-1">
                <a:solidFill>
                  <a:srgbClr val="2E4057"/>
                </a:solidFill>
                <a:latin typeface="Arial"/>
              </a:rPr>
              <a:t>), GSE61304 (</a:t>
            </a:r>
            <a:r>
              <a:rPr lang="en-US" sz="1100" b="1" strike="noStrike" spc="-1">
                <a:solidFill>
                  <a:srgbClr val="2E4057"/>
                </a:solidFill>
                <a:latin typeface="Arial"/>
              </a:rPr>
              <a:t>C</a:t>
            </a:r>
            <a:r>
              <a:rPr lang="en-US" sz="1100" b="0" strike="noStrike" spc="-1">
                <a:solidFill>
                  <a:srgbClr val="2E4057"/>
                </a:solidFill>
                <a:latin typeface="Arial"/>
              </a:rPr>
              <a:t>), GSE70947 (</a:t>
            </a:r>
            <a:r>
              <a:rPr lang="en-US" sz="1100" b="1" strike="noStrike" spc="-1">
                <a:solidFill>
                  <a:srgbClr val="2E4057"/>
                </a:solidFill>
                <a:latin typeface="Arial"/>
              </a:rPr>
              <a:t>D</a:t>
            </a:r>
            <a:r>
              <a:rPr lang="en-US" sz="1100" b="0" strike="noStrike" spc="-1">
                <a:solidFill>
                  <a:srgbClr val="2E4057"/>
                </a:solidFill>
                <a:latin typeface="Arial"/>
              </a:rPr>
              <a:t>) and GSE86374 (</a:t>
            </a:r>
            <a:r>
              <a:rPr lang="en-US" sz="1100" b="1" strike="noStrike" spc="-1">
                <a:solidFill>
                  <a:srgbClr val="2E4057"/>
                </a:solidFill>
                <a:latin typeface="Arial"/>
              </a:rPr>
              <a:t>E</a:t>
            </a:r>
            <a:r>
              <a:rPr lang="en-US" sz="1100" b="0" strike="noStrike" spc="-1">
                <a:solidFill>
                  <a:srgbClr val="2E4057"/>
                </a:solidFill>
                <a:latin typeface="Arial"/>
              </a:rPr>
              <a:t>). Orange: Up-</a:t>
            </a:r>
            <a:r>
              <a:rPr lang="en-US" sz="1100" b="0" strike="noStrike" spc="-1">
                <a:solidFill>
                  <a:srgbClr val="2E4057"/>
                </a:solidFill>
                <a:latin typeface="Arial"/>
              </a:rPr>
              <a:t>regulated genes (logFC ≥ 1.0, adj. </a:t>
            </a:r>
            <a:r>
              <a:rPr lang="en-US" sz="1100" b="0" i="1" strike="noStrike" spc="-1">
                <a:solidFill>
                  <a:srgbClr val="2E4057"/>
                </a:solidFill>
                <a:latin typeface="Arial"/>
              </a:rPr>
              <a:t>P</a:t>
            </a:r>
            <a:r>
              <a:rPr lang="en-US" sz="1100" b="0" strike="noStrike" spc="-1">
                <a:solidFill>
                  <a:srgbClr val="2E4057"/>
                </a:solidFill>
                <a:latin typeface="Arial"/>
              </a:rPr>
              <a:t> &lt; 0.05); Blue: Down-regulated genes (logFC ≤ -1.0, adj. </a:t>
            </a:r>
            <a:r>
              <a:rPr lang="en-US" sz="1100" b="0" i="1" strike="noStrike" spc="-1">
                <a:solidFill>
                  <a:srgbClr val="2E4057"/>
                </a:solidFill>
                <a:latin typeface="Arial"/>
              </a:rPr>
              <a:t>P</a:t>
            </a:r>
            <a:r>
              <a:rPr lang="en-US" sz="1100" b="0" strike="noStrike" spc="-1">
                <a:solidFill>
                  <a:srgbClr val="2E4057"/>
                </a:solidFill>
                <a:latin typeface="Arial"/>
              </a:rPr>
              <a:t> &lt; 0.05); Yellow: </a:t>
            </a:r>
            <a:r>
              <a:rPr lang="en-US" sz="1100" b="0" strike="noStrike" spc="-1">
                <a:solidFill>
                  <a:srgbClr val="2E4057"/>
                </a:solidFill>
                <a:latin typeface="Arial"/>
              </a:rPr>
              <a:t>Genes with no significance. (</a:t>
            </a:r>
            <a:r>
              <a:rPr lang="en-US" sz="1100" b="1" strike="noStrike" spc="-1">
                <a:solidFill>
                  <a:srgbClr val="2E4057"/>
                </a:solidFill>
                <a:latin typeface="Arial"/>
              </a:rPr>
              <a:t>F</a:t>
            </a:r>
            <a:r>
              <a:rPr lang="en-US" sz="1100" b="0" strike="noStrike" spc="-1">
                <a:solidFill>
                  <a:srgbClr val="2E4057"/>
                </a:solidFill>
                <a:latin typeface="Arial"/>
              </a:rPr>
              <a:t>–</a:t>
            </a:r>
            <a:r>
              <a:rPr lang="en-US" sz="1100" b="1" strike="noStrike" spc="-1">
                <a:solidFill>
                  <a:srgbClr val="2E4057"/>
                </a:solidFill>
                <a:latin typeface="Arial"/>
              </a:rPr>
              <a:t>G</a:t>
            </a:r>
            <a:r>
              <a:rPr lang="en-US" sz="1100" b="0" strike="noStrike" spc="-1">
                <a:solidFill>
                  <a:srgbClr val="2E4057"/>
                </a:solidFill>
                <a:latin typeface="Arial"/>
              </a:rPr>
              <a:t>) A Total of 61 significantly upregulated genes (</a:t>
            </a:r>
            <a:r>
              <a:rPr lang="en-US" sz="1100" b="1" strike="noStrike" spc="-1">
                <a:solidFill>
                  <a:srgbClr val="2E4057"/>
                </a:solidFill>
                <a:latin typeface="Arial"/>
              </a:rPr>
              <a:t>F</a:t>
            </a:r>
            <a:r>
              <a:rPr lang="en-US" sz="1100" b="0" strike="noStrike" spc="-1">
                <a:solidFill>
                  <a:srgbClr val="2E4057"/>
                </a:solidFill>
                <a:latin typeface="Arial"/>
              </a:rPr>
              <a:t>) and 90 significantly </a:t>
            </a:r>
            <a:r>
              <a:rPr lang="en-US" sz="1100" b="0" strike="noStrike" spc="-1">
                <a:solidFill>
                  <a:srgbClr val="2E4057"/>
                </a:solidFill>
                <a:latin typeface="Arial"/>
              </a:rPr>
              <a:t>downregulated genes (</a:t>
            </a:r>
            <a:r>
              <a:rPr lang="en-US" sz="1100" b="1" strike="noStrike" spc="-1">
                <a:solidFill>
                  <a:srgbClr val="2E4057"/>
                </a:solidFill>
                <a:latin typeface="Arial"/>
              </a:rPr>
              <a:t>G</a:t>
            </a:r>
            <a:r>
              <a:rPr lang="en-US" sz="1100" b="0" strike="noStrike" spc="-1">
                <a:solidFill>
                  <a:srgbClr val="2E4057"/>
                </a:solidFill>
                <a:latin typeface="Arial"/>
              </a:rPr>
              <a:t>) were screened from the five GEO databases. (</a:t>
            </a:r>
            <a:r>
              <a:rPr lang="en-US" sz="1100" b="1" strike="noStrike" spc="-1">
                <a:solidFill>
                  <a:srgbClr val="2E4057"/>
                </a:solidFill>
                <a:latin typeface="Arial"/>
              </a:rPr>
              <a:t>H</a:t>
            </a:r>
            <a:r>
              <a:rPr lang="en-US" sz="1100" b="0" strike="noStrike" spc="-1">
                <a:solidFill>
                  <a:srgbClr val="2E4057"/>
                </a:solidFill>
                <a:latin typeface="Arial"/>
              </a:rPr>
              <a:t>) Hierarchical clustering heatmap showed </a:t>
            </a:r>
            <a:r>
              <a:rPr lang="en-US" sz="1100" b="0" strike="noStrike" spc="-1">
                <a:solidFill>
                  <a:srgbClr val="2E4057"/>
                </a:solidFill>
                <a:latin typeface="Arial"/>
              </a:rPr>
              <a:t>expression of 151 DEGs in five GEO databases. Red: higher expression genes, green: lower expression genes.</a:t>
            </a:r>
            <a:endParaRPr lang="en-US" sz="1100" b="0" strike="noStrike" spc="-1">
              <a:solidFill>
                <a:srgbClr val="000000"/>
              </a:solidFill>
              <a:latin typeface="Calibri"/>
            </a:endParaRPr>
          </a:p>
        </p:txBody>
      </p:sp>
      <p:pic>
        <p:nvPicPr>
          <p:cNvPr id="199" name="Picture 2" descr="class=&quot;figure-viewer-img&quot;"/>
          <p:cNvPicPr/>
          <p:nvPr/>
        </p:nvPicPr>
        <p:blipFill>
          <a:blip r:embed="rId1"/>
          <a:stretch>
            <a:fillRect/>
          </a:stretch>
        </p:blipFill>
        <p:spPr>
          <a:xfrm>
            <a:off x="6370560" y="14760"/>
            <a:ext cx="5389200" cy="6857640"/>
          </a:xfrm>
          <a:prstGeom prst="rect">
            <a:avLst/>
          </a:prstGeom>
          <a:ln w="0">
            <a:noFill/>
          </a:ln>
        </p:spPr>
      </p:pic>
      <p:sp>
        <p:nvSpPr>
          <p:cNvPr id="200" name="TextBox 4"/>
          <p:cNvSpPr/>
          <p:nvPr/>
        </p:nvSpPr>
        <p:spPr>
          <a:xfrm>
            <a:off x="1104120" y="3283920"/>
            <a:ext cx="452880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1800" b="0" strike="noStrike" spc="-1">
                <a:solidFill>
                  <a:srgbClr val="000000"/>
                </a:solidFill>
                <a:latin typeface="Calibri"/>
              </a:rPr>
              <a:t>https://www.aging-us.com/figure/203178/f1</a:t>
            </a:r>
            <a:endParaRPr lang="en-US" sz="1800" b="0" strike="noStrike" spc="-1">
              <a:latin typeface="Arial"/>
            </a:endParaRPr>
          </a:p>
        </p:txBody>
      </p:sp>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196" name="Title 2"/>
          <p:cNvSpPr txBox="1"/>
          <p:nvPr/>
        </p:nvSpPr>
        <p:spPr>
          <a:xfrm>
            <a:off x="-15875" y="891540"/>
            <a:ext cx="5735320" cy="583565"/>
          </a:xfrm>
          <a:prstGeom prst="rect">
            <a:avLst/>
          </a:prstGeom>
          <a:noFill/>
          <a:ln w="0">
            <a:noFill/>
          </a:ln>
        </p:spPr>
        <p:txBody>
          <a:bodyPr anchor="ctr">
            <a:normAutofit fontScale="90000" lnSpcReduction="20000"/>
          </a:bodyPr>
          <a:p>
            <a:pPr algn="l">
              <a:lnSpc>
                <a:spcPct val="90000"/>
              </a:lnSpc>
              <a:buNone/>
            </a:pPr>
            <a:r>
              <a:rPr lang="en-US" sz="2000" strike="noStrike" spc="-1">
                <a:solidFill>
                  <a:srgbClr val="000000"/>
                </a:solidFill>
                <a:latin typeface="Calibri Light"/>
              </a:rPr>
              <a:t>Provide an explanation of your understanding about this</a:t>
            </a:r>
            <a:endParaRPr lang="en-US" sz="2000"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2.2</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PlaceHolder 2"/>
          <p:cNvSpPr>
            <a:spLocks noGrp="1"/>
          </p:cNvSpPr>
          <p:nvPr>
            <p:ph/>
          </p:nvPr>
        </p:nvSpPr>
        <p:spPr>
          <a:xfrm>
            <a:off x="513720" y="5853960"/>
            <a:ext cx="4008960" cy="638640"/>
          </a:xfrm>
          <a:prstGeom prst="rect">
            <a:avLst/>
          </a:prstGeom>
          <a:noFill/>
          <a:ln w="0">
            <a:noFill/>
          </a:ln>
        </p:spPr>
        <p:txBody>
          <a:bodyPr anchor="t">
            <a:normAutofit fontScale="88000" lnSpcReduction="10000"/>
          </a:bodyPr>
          <a:p>
            <a:pPr algn="just">
              <a:lnSpc>
                <a:spcPct val="90000"/>
              </a:lnSpc>
              <a:spcBef>
                <a:spcPts val="1000"/>
              </a:spcBef>
              <a:buNone/>
              <a:tabLst>
                <a:tab pos="0" algn="l"/>
              </a:tabLst>
            </a:pPr>
            <a:r>
              <a:rPr lang="en-US" sz="900" b="1" strike="noStrike" spc="-1">
                <a:solidFill>
                  <a:srgbClr val="2E4057"/>
                </a:solidFill>
                <a:latin typeface="Arial"/>
              </a:rPr>
              <a:t>Figure 2.</a:t>
            </a:r>
            <a:r>
              <a:rPr lang="en-US" sz="900" b="0" strike="noStrike" spc="-1">
                <a:solidFill>
                  <a:srgbClr val="2E4057"/>
                </a:solidFill>
                <a:latin typeface="Arial"/>
              </a:rPr>
              <a:t> </a:t>
            </a:r>
            <a:r>
              <a:rPr lang="en-US" sz="900" b="1" strike="noStrike" spc="-1">
                <a:solidFill>
                  <a:srgbClr val="2E4057"/>
                </a:solidFill>
                <a:latin typeface="Arial"/>
              </a:rPr>
              <a:t>GO and KEGG analysis of DEGs in BRCA.</a:t>
            </a:r>
            <a:r>
              <a:rPr lang="en-US" sz="900" b="0" strike="noStrike" spc="-1">
                <a:solidFill>
                  <a:srgbClr val="2E4057"/>
                </a:solidFill>
                <a:latin typeface="Arial"/>
              </a:rPr>
              <a:t> (</a:t>
            </a:r>
            <a:r>
              <a:rPr lang="en-US" sz="900" b="1" strike="noStrike" spc="-1">
                <a:solidFill>
                  <a:srgbClr val="2E4057"/>
                </a:solidFill>
                <a:latin typeface="Arial"/>
              </a:rPr>
              <a:t>A</a:t>
            </a:r>
            <a:r>
              <a:rPr lang="en-US" sz="900" b="0" strike="noStrike" spc="-1">
                <a:solidFill>
                  <a:srgbClr val="2E4057"/>
                </a:solidFill>
                <a:latin typeface="Arial"/>
              </a:rPr>
              <a:t>–</a:t>
            </a:r>
            <a:r>
              <a:rPr lang="en-US" sz="900" b="1" strike="noStrike" spc="-1">
                <a:solidFill>
                  <a:srgbClr val="2E4057"/>
                </a:solidFill>
                <a:latin typeface="Arial"/>
              </a:rPr>
              <a:t>B</a:t>
            </a:r>
            <a:r>
              <a:rPr lang="en-US" sz="900" b="0" strike="noStrike" spc="-1">
                <a:solidFill>
                  <a:srgbClr val="2E4057"/>
                </a:solidFill>
                <a:latin typeface="Arial"/>
              </a:rPr>
              <a:t>) The biological processes, cellular components, and molecular functions of 61 up-regulated DEGs (</a:t>
            </a:r>
            <a:r>
              <a:rPr lang="en-US" sz="900" b="1" strike="noStrike" spc="-1">
                <a:solidFill>
                  <a:srgbClr val="2E4057"/>
                </a:solidFill>
                <a:latin typeface="Arial"/>
              </a:rPr>
              <a:t>A</a:t>
            </a:r>
            <a:r>
              <a:rPr lang="en-US" sz="900" b="0" strike="noStrike" spc="-1">
                <a:solidFill>
                  <a:srgbClr val="2E4057"/>
                </a:solidFill>
                <a:latin typeface="Arial"/>
              </a:rPr>
              <a:t>) and 90 down-regulated DEGs (</a:t>
            </a:r>
            <a:r>
              <a:rPr lang="en-US" sz="900" b="1" strike="noStrike" spc="-1">
                <a:solidFill>
                  <a:srgbClr val="2E4057"/>
                </a:solidFill>
                <a:latin typeface="Arial"/>
              </a:rPr>
              <a:t>B</a:t>
            </a:r>
            <a:r>
              <a:rPr lang="en-US" sz="900" b="0" strike="noStrike" spc="-1">
                <a:solidFill>
                  <a:srgbClr val="2E4057"/>
                </a:solidFill>
                <a:latin typeface="Arial"/>
              </a:rPr>
              <a:t>) were displayed by GO analysis. (</a:t>
            </a:r>
            <a:r>
              <a:rPr lang="en-US" sz="900" b="1" strike="noStrike" spc="-1">
                <a:solidFill>
                  <a:srgbClr val="2E4057"/>
                </a:solidFill>
                <a:latin typeface="Arial"/>
              </a:rPr>
              <a:t>C</a:t>
            </a:r>
            <a:r>
              <a:rPr lang="en-US" sz="900" b="0" strike="noStrike" spc="-1">
                <a:solidFill>
                  <a:srgbClr val="2E4057"/>
                </a:solidFill>
                <a:latin typeface="Arial"/>
              </a:rPr>
              <a:t>) The signaling pathways of 151 DEGs were displayed by KEGG analysis. (</a:t>
            </a:r>
            <a:r>
              <a:rPr lang="en-US" sz="900" b="1" strike="noStrike" spc="-1">
                <a:solidFill>
                  <a:srgbClr val="2E4057"/>
                </a:solidFill>
                <a:latin typeface="Arial"/>
              </a:rPr>
              <a:t>D</a:t>
            </a:r>
            <a:r>
              <a:rPr lang="en-US" sz="900" b="0" strike="noStrike" spc="-1">
                <a:solidFill>
                  <a:srgbClr val="2E4057"/>
                </a:solidFill>
                <a:latin typeface="Arial"/>
              </a:rPr>
              <a:t>) Heatmap of the significant enrichment results in the KEGG pathway.</a:t>
            </a:r>
            <a:endParaRPr lang="en-US" sz="900" b="0" strike="noStrike" spc="-1">
              <a:solidFill>
                <a:srgbClr val="000000"/>
              </a:solidFill>
              <a:latin typeface="Calibri"/>
            </a:endParaRPr>
          </a:p>
        </p:txBody>
      </p:sp>
      <p:sp>
        <p:nvSpPr>
          <p:cNvPr id="203" name="TextBox 4"/>
          <p:cNvSpPr/>
          <p:nvPr/>
        </p:nvSpPr>
        <p:spPr>
          <a:xfrm>
            <a:off x="196920" y="3308400"/>
            <a:ext cx="492876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1800" b="0" strike="noStrike" spc="-1">
                <a:solidFill>
                  <a:srgbClr val="000000"/>
                </a:solidFill>
                <a:latin typeface="Calibri"/>
              </a:rPr>
              <a:t>https://www.aging-us.com/article/203178/text</a:t>
            </a:r>
            <a:endParaRPr lang="en-US" sz="1800" b="0" strike="noStrike" spc="-1">
              <a:latin typeface="Arial"/>
            </a:endParaRPr>
          </a:p>
        </p:txBody>
      </p:sp>
      <p:pic>
        <p:nvPicPr>
          <p:cNvPr id="204" name="Picture 2" descr="GO and KEGG analysis of DEGs in BRCA. (A–B) The biological processes, cellular components, and molecular functions of 61 up-regulated DEGs (A) and 90 down-regulated DEGs (B) were displayed by GO analysis. (C) The signaling pathways of 151 DEGs were displayed by KEGG analysis. (D) Heatmap of the significant enrichment results in the KEGG pathway."/>
          <p:cNvPicPr/>
          <p:nvPr/>
        </p:nvPicPr>
        <p:blipFill>
          <a:blip r:embed="rId1"/>
          <a:stretch>
            <a:fillRect/>
          </a:stretch>
        </p:blipFill>
        <p:spPr>
          <a:xfrm>
            <a:off x="4773355" y="0"/>
            <a:ext cx="7426080" cy="6857640"/>
          </a:xfrm>
          <a:prstGeom prst="rect">
            <a:avLst/>
          </a:prstGeom>
          <a:ln w="0">
            <a:noFill/>
          </a:ln>
        </p:spPr>
      </p:pic>
      <p:sp>
        <p:nvSpPr>
          <p:cNvPr id="194" name="Title 3"/>
          <p:cNvSpPr txBox="1"/>
          <p:nvPr/>
        </p:nvSpPr>
        <p:spPr>
          <a:xfrm>
            <a:off x="-87710"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196" name="Title 2"/>
          <p:cNvSpPr txBox="1"/>
          <p:nvPr/>
        </p:nvSpPr>
        <p:spPr>
          <a:xfrm>
            <a:off x="-15875" y="1106805"/>
            <a:ext cx="4641215" cy="583565"/>
          </a:xfrm>
          <a:prstGeom prst="rect">
            <a:avLst/>
          </a:prstGeom>
          <a:noFill/>
          <a:ln w="0">
            <a:noFill/>
          </a:ln>
        </p:spPr>
        <p:txBody>
          <a:bodyPr anchor="ctr">
            <a:normAutofit fontScale="90000" lnSpcReduction="20000"/>
          </a:bodyPr>
          <a:p>
            <a:pPr algn="l">
              <a:lnSpc>
                <a:spcPct val="90000"/>
              </a:lnSpc>
              <a:buNone/>
            </a:pPr>
            <a:r>
              <a:rPr lang="en-US" sz="2000" strike="noStrike" spc="-1">
                <a:solidFill>
                  <a:srgbClr val="000000"/>
                </a:solidFill>
                <a:latin typeface="Calibri Light"/>
              </a:rPr>
              <a:t>Provide an explanation of your understanding about this</a:t>
            </a:r>
            <a:endParaRPr lang="en-US" sz="2000" strike="noStrike" spc="-1">
              <a:solidFill>
                <a:srgbClr val="000000"/>
              </a:solidFill>
              <a:latin typeface="Calibri Light"/>
            </a:endParaRPr>
          </a:p>
        </p:txBody>
      </p:sp>
      <p:sp>
        <p:nvSpPr>
          <p:cNvPr id="3" name="PlaceHolder 1"/>
          <p:cNvSpPr>
            <a:spLocks noGrp="1"/>
          </p:cNvSpPr>
          <p:nvPr/>
        </p:nvSpPr>
        <p:spPr>
          <a:xfrm>
            <a:off x="342011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2.3</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Picture 4"/>
          <p:cNvPicPr/>
          <p:nvPr/>
        </p:nvPicPr>
        <p:blipFill>
          <a:blip r:embed="rId1"/>
          <a:stretch>
            <a:fillRect/>
          </a:stretch>
        </p:blipFill>
        <p:spPr>
          <a:xfrm>
            <a:off x="6756840" y="0"/>
            <a:ext cx="5296320" cy="6857640"/>
          </a:xfrm>
          <a:prstGeom prst="rect">
            <a:avLst/>
          </a:prstGeom>
          <a:ln w="0">
            <a:noFill/>
          </a:ln>
        </p:spPr>
      </p:pic>
      <p:sp>
        <p:nvSpPr>
          <p:cNvPr id="207" name="TextBox 7"/>
          <p:cNvSpPr/>
          <p:nvPr/>
        </p:nvSpPr>
        <p:spPr>
          <a:xfrm>
            <a:off x="353160" y="2568960"/>
            <a:ext cx="609552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1800" b="0" strike="noStrike" spc="-1">
                <a:solidFill>
                  <a:srgbClr val="000000"/>
                </a:solidFill>
                <a:latin typeface="Calibri"/>
              </a:rPr>
              <a:t>https://www.ncbi.nlm.nih.gov/pmc/articles/PMC117615/</a:t>
            </a:r>
            <a:endParaRPr lang="en-US" sz="1800" b="0" strike="noStrike" spc="-1">
              <a:latin typeface="Arial"/>
            </a:endParaRPr>
          </a:p>
        </p:txBody>
      </p:sp>
      <p:sp>
        <p:nvSpPr>
          <p:cNvPr id="208" name="TextBox 9"/>
          <p:cNvSpPr/>
          <p:nvPr/>
        </p:nvSpPr>
        <p:spPr>
          <a:xfrm>
            <a:off x="353160" y="3695040"/>
            <a:ext cx="6095520" cy="30733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just">
              <a:lnSpc>
                <a:spcPct val="100000"/>
              </a:lnSpc>
              <a:buNone/>
            </a:pPr>
            <a:r>
              <a:rPr lang="en-US" sz="1400" b="0" u="sng" strike="noStrike" spc="-1">
                <a:solidFill>
                  <a:srgbClr val="0563C1"/>
                </a:solidFill>
                <a:uFillTx/>
                <a:latin typeface="Cambria"/>
                <a:hlinkClick r:id="rId2"/>
              </a:rPr>
              <a:t>Figure 1</a:t>
            </a:r>
            <a:r>
              <a:rPr lang="en-US" sz="1400" b="0" u="sng" strike="noStrike" spc="-1">
                <a:solidFill>
                  <a:srgbClr val="333333"/>
                </a:solidFill>
                <a:uFillTx/>
                <a:latin typeface="Cambria"/>
              </a:rPr>
              <a:t> </a:t>
            </a:r>
            <a:r>
              <a:rPr lang="en-US" sz="1400" b="0" strike="noStrike" spc="-1">
                <a:solidFill>
                  <a:srgbClr val="333333"/>
                </a:solidFill>
                <a:latin typeface="Cambria"/>
              </a:rPr>
              <a:t>Hierarchical clustering of the patterns of variation in expression of 3180 genes (represented by 3964 cDNA), in 156 liver tissues (74 nontumor liver and 82 HCC). The data are shown in a table format, in which rows represent individual genes and columns represent individual tissue or cell sample. The color in each cell reflects the expression level of the corresponding gene in the corresponding tissue, relative to its mean expression level across the entire set of tissue samples. The scale extends from fluorescence ratios of 0.25–4 relative to the mean level for all samples. Gray indicates missing or excluded data. Expression of the same genes in 10 HCC cell lines is similarly represented in the panel to the left of the main panel. See supplementary information for the full data, including sample names.</a:t>
            </a:r>
            <a:endParaRPr lang="en-US" sz="1400" b="0" strike="noStrike" spc="-1">
              <a:latin typeface="Arial"/>
            </a:endParaRPr>
          </a:p>
        </p:txBody>
      </p:sp>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2" name="Title 2"/>
          <p:cNvSpPr txBox="1"/>
          <p:nvPr/>
        </p:nvSpPr>
        <p:spPr>
          <a:xfrm>
            <a:off x="-15875" y="676275"/>
            <a:ext cx="4641215" cy="583565"/>
          </a:xfrm>
          <a:prstGeom prst="rect">
            <a:avLst/>
          </a:prstGeom>
          <a:noFill/>
          <a:ln w="0">
            <a:noFill/>
          </a:ln>
        </p:spPr>
        <p:txBody>
          <a:bodyPr anchor="ctr">
            <a:normAutofit fontScale="90000" lnSpcReduction="20000"/>
          </a:bodyPr>
          <a:p>
            <a:pPr algn="l">
              <a:lnSpc>
                <a:spcPct val="90000"/>
              </a:lnSpc>
              <a:buNone/>
            </a:pPr>
            <a:r>
              <a:rPr lang="en-US" sz="2000" strike="noStrike" spc="-1">
                <a:solidFill>
                  <a:srgbClr val="000000"/>
                </a:solidFill>
                <a:latin typeface="Calibri Light"/>
              </a:rPr>
              <a:t>Provide an explanation of your understanding about this</a:t>
            </a:r>
            <a:endParaRPr lang="en-US" sz="2000"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2.4</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Box 7"/>
          <p:cNvSpPr/>
          <p:nvPr/>
        </p:nvSpPr>
        <p:spPr>
          <a:xfrm>
            <a:off x="3767455" y="5518150"/>
            <a:ext cx="5686425" cy="257810"/>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p>
            <a:pPr>
              <a:lnSpc>
                <a:spcPct val="100000"/>
              </a:lnSpc>
              <a:buNone/>
            </a:pPr>
            <a:r>
              <a:rPr lang="en-US" sz="1100" b="0" strike="noStrike" spc="-1">
                <a:solidFill>
                  <a:srgbClr val="000000"/>
                </a:solidFill>
                <a:latin typeface="Calibri"/>
              </a:rPr>
              <a:t>https://www.frontiersin.org/articles/10.3389/fcell.2021.811585/full</a:t>
            </a:r>
            <a:endParaRPr lang="en-US" sz="1100" b="0" strike="noStrike" spc="-1">
              <a:latin typeface="Arial"/>
            </a:endParaRPr>
          </a:p>
        </p:txBody>
      </p:sp>
      <p:sp>
        <p:nvSpPr>
          <p:cNvPr id="210" name="TextBox 9"/>
          <p:cNvSpPr/>
          <p:nvPr/>
        </p:nvSpPr>
        <p:spPr>
          <a:xfrm>
            <a:off x="140970" y="5859780"/>
            <a:ext cx="11704955" cy="950595"/>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p>
            <a:pPr algn="just">
              <a:lnSpc>
                <a:spcPct val="100000"/>
              </a:lnSpc>
              <a:buNone/>
            </a:pPr>
            <a:r>
              <a:rPr lang="en-US" sz="1400" b="0" strike="noStrike" cap="all" spc="-1">
                <a:solidFill>
                  <a:srgbClr val="282828"/>
                </a:solidFill>
                <a:latin typeface="MuseoSans"/>
              </a:rPr>
              <a:t>FIGURE 1</a:t>
            </a:r>
            <a:r>
              <a:rPr lang="en-US" sz="1400" b="0" strike="noStrike" spc="-1">
                <a:solidFill>
                  <a:srgbClr val="282828"/>
                </a:solidFill>
                <a:latin typeface="MuseoSans"/>
              </a:rPr>
              <a:t>. The Volcano plot and Heat map of differentially expressed genes. </a:t>
            </a:r>
            <a:r>
              <a:rPr lang="en-US" sz="1400" b="0" strike="noStrike" cap="all" spc="-1">
                <a:solidFill>
                  <a:srgbClr val="282828"/>
                </a:solidFill>
                <a:latin typeface="MuseoSans"/>
              </a:rPr>
              <a:t>(A)</a:t>
            </a:r>
            <a:r>
              <a:rPr lang="en-US" sz="1400" b="0" strike="noStrike" spc="-1">
                <a:solidFill>
                  <a:srgbClr val="282828"/>
                </a:solidFill>
                <a:latin typeface="MuseoSans"/>
              </a:rPr>
              <a:t> The Volcano plot of differentially expressed genes, where the red dots represent the genes that are down-regulated in breast cancer, the blue dots represent the genes that are up-regulated in breast cancer, and the green dots represent the genes that are not significantly different. </a:t>
            </a:r>
            <a:r>
              <a:rPr lang="en-US" sz="1400" b="0" strike="noStrike" cap="all" spc="-1">
                <a:solidFill>
                  <a:srgbClr val="282828"/>
                </a:solidFill>
                <a:latin typeface="MuseoSans"/>
              </a:rPr>
              <a:t>(B)</a:t>
            </a:r>
            <a:r>
              <a:rPr lang="en-US" sz="1400" b="0" strike="noStrike" spc="-1">
                <a:solidFill>
                  <a:srgbClr val="282828"/>
                </a:solidFill>
                <a:latin typeface="MuseoSans"/>
              </a:rPr>
              <a:t> The Heat map of differentially expressed genes. The rows represent differentially expressed genes and the columns represent patients, where the red bar represents breast cancer patients and the blue bar represents normal control samples.</a:t>
            </a:r>
            <a:endParaRPr lang="en-US" sz="1400" b="0" strike="noStrike" spc="-1">
              <a:latin typeface="Arial"/>
            </a:endParaRPr>
          </a:p>
        </p:txBody>
      </p:sp>
      <p:pic>
        <p:nvPicPr>
          <p:cNvPr id="211" name="Picture 2"/>
          <p:cNvPicPr/>
          <p:nvPr/>
        </p:nvPicPr>
        <p:blipFill>
          <a:blip r:embed="rId1"/>
          <a:stretch>
            <a:fillRect/>
          </a:stretch>
        </p:blipFill>
        <p:spPr>
          <a:xfrm>
            <a:off x="2607840" y="840455"/>
            <a:ext cx="6965640" cy="4669200"/>
          </a:xfrm>
          <a:prstGeom prst="rect">
            <a:avLst/>
          </a:prstGeom>
          <a:ln w="0">
            <a:noFill/>
          </a:ln>
        </p:spPr>
      </p:pic>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2.5</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Box 7"/>
          <p:cNvSpPr/>
          <p:nvPr/>
        </p:nvSpPr>
        <p:spPr>
          <a:xfrm>
            <a:off x="3839210" y="5733415"/>
            <a:ext cx="5594985" cy="257810"/>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p>
            <a:pPr>
              <a:lnSpc>
                <a:spcPct val="100000"/>
              </a:lnSpc>
              <a:buNone/>
            </a:pPr>
            <a:r>
              <a:rPr lang="en-US" sz="1100" b="0" strike="noStrike" spc="-1">
                <a:solidFill>
                  <a:srgbClr val="000000"/>
                </a:solidFill>
                <a:latin typeface="Calibri"/>
              </a:rPr>
              <a:t>https://www.frontiersin.org/articles/10.3389/fcell.2021.811585/full</a:t>
            </a:r>
            <a:endParaRPr lang="en-US" sz="1100" b="0" strike="noStrike" spc="-1">
              <a:latin typeface="Arial"/>
            </a:endParaRPr>
          </a:p>
        </p:txBody>
      </p:sp>
      <p:sp>
        <p:nvSpPr>
          <p:cNvPr id="213" name="TextBox 9"/>
          <p:cNvSpPr/>
          <p:nvPr/>
        </p:nvSpPr>
        <p:spPr>
          <a:xfrm>
            <a:off x="532800" y="6230245"/>
            <a:ext cx="11313360" cy="5158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a:lnSpc>
                <a:spcPct val="100000"/>
              </a:lnSpc>
              <a:buNone/>
            </a:pPr>
            <a:r>
              <a:rPr lang="en-US" sz="1400" b="0" strike="noStrike" cap="all" spc="-1">
                <a:solidFill>
                  <a:srgbClr val="282828"/>
                </a:solidFill>
                <a:latin typeface="MuseoSans"/>
              </a:rPr>
              <a:t>FIGURE 2</a:t>
            </a:r>
            <a:r>
              <a:rPr lang="en-US" sz="1400" b="0" strike="noStrike" spc="-1">
                <a:solidFill>
                  <a:srgbClr val="282828"/>
                </a:solidFill>
                <a:latin typeface="MuseoSans"/>
              </a:rPr>
              <a:t>. Gene enrichment analysis. </a:t>
            </a:r>
            <a:r>
              <a:rPr lang="en-US" sz="1400" b="0" strike="noStrike" cap="all" spc="-1">
                <a:solidFill>
                  <a:srgbClr val="282828"/>
                </a:solidFill>
                <a:latin typeface="MuseoSans"/>
              </a:rPr>
              <a:t>(A)</a:t>
            </a:r>
            <a:r>
              <a:rPr lang="en-US" sz="1400" b="0" strike="noStrike" spc="-1">
                <a:solidFill>
                  <a:srgbClr val="282828"/>
                </a:solidFill>
                <a:latin typeface="MuseoSans"/>
              </a:rPr>
              <a:t> Gene enrichment analysis of Gene Ontology. </a:t>
            </a:r>
            <a:r>
              <a:rPr lang="en-US" sz="1400" b="0" strike="noStrike" cap="all" spc="-1">
                <a:solidFill>
                  <a:srgbClr val="282828"/>
                </a:solidFill>
                <a:latin typeface="MuseoSans"/>
              </a:rPr>
              <a:t>(B)</a:t>
            </a:r>
            <a:r>
              <a:rPr lang="en-US" sz="1400" b="0" strike="noStrike" spc="-1">
                <a:solidFill>
                  <a:srgbClr val="282828"/>
                </a:solidFill>
                <a:latin typeface="MuseoSans"/>
              </a:rPr>
              <a:t> Gene enrichment analysis of KEGG.</a:t>
            </a:r>
            <a:endParaRPr lang="en-US" sz="1400" b="0" strike="noStrike" spc="-1">
              <a:latin typeface="Arial"/>
            </a:endParaRPr>
          </a:p>
        </p:txBody>
      </p:sp>
      <p:pic>
        <p:nvPicPr>
          <p:cNvPr id="214" name="Picture 2"/>
          <p:cNvPicPr/>
          <p:nvPr/>
        </p:nvPicPr>
        <p:blipFill>
          <a:blip r:embed="rId1"/>
          <a:stretch>
            <a:fillRect/>
          </a:stretch>
        </p:blipFill>
        <p:spPr>
          <a:xfrm>
            <a:off x="532800" y="1276630"/>
            <a:ext cx="11007360" cy="4191840"/>
          </a:xfrm>
          <a:prstGeom prst="rect">
            <a:avLst/>
          </a:prstGeom>
          <a:ln w="0">
            <a:noFill/>
          </a:ln>
        </p:spPr>
      </p:pic>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2" name="Title 2"/>
          <p:cNvSpPr txBox="1"/>
          <p:nvPr/>
        </p:nvSpPr>
        <p:spPr>
          <a:xfrm>
            <a:off x="-15875" y="676275"/>
            <a:ext cx="4641215" cy="583565"/>
          </a:xfrm>
          <a:prstGeom prst="rect">
            <a:avLst/>
          </a:prstGeom>
          <a:noFill/>
          <a:ln w="0">
            <a:noFill/>
          </a:ln>
        </p:spPr>
        <p:txBody>
          <a:bodyPr anchor="ctr">
            <a:normAutofit fontScale="90000" lnSpcReduction="20000"/>
          </a:bodyPr>
          <a:p>
            <a:pPr algn="l">
              <a:lnSpc>
                <a:spcPct val="90000"/>
              </a:lnSpc>
              <a:buNone/>
            </a:pPr>
            <a:r>
              <a:rPr lang="en-US" sz="2000" strike="noStrike" spc="-1">
                <a:solidFill>
                  <a:srgbClr val="000000"/>
                </a:solidFill>
                <a:latin typeface="Calibri Light"/>
              </a:rPr>
              <a:t>Provide an explanation of your understanding about this</a:t>
            </a:r>
            <a:endParaRPr lang="en-US" sz="2000"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2.6</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 descr="Fig. 1"/>
          <p:cNvPicPr/>
          <p:nvPr/>
        </p:nvPicPr>
        <p:blipFill>
          <a:blip r:embed="rId1"/>
          <a:srcRect t="53467"/>
          <a:stretch>
            <a:fillRect/>
          </a:stretch>
        </p:blipFill>
        <p:spPr>
          <a:xfrm>
            <a:off x="6023610" y="1589405"/>
            <a:ext cx="6024880" cy="3532505"/>
          </a:xfrm>
          <a:prstGeom prst="rect">
            <a:avLst/>
          </a:prstGeom>
          <a:ln w="0">
            <a:noFill/>
          </a:ln>
        </p:spPr>
      </p:pic>
      <p:sp>
        <p:nvSpPr>
          <p:cNvPr id="216" name="TextBox 4"/>
          <p:cNvSpPr/>
          <p:nvPr/>
        </p:nvSpPr>
        <p:spPr>
          <a:xfrm>
            <a:off x="2063750" y="6093460"/>
            <a:ext cx="8122920" cy="365760"/>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p>
            <a:pPr>
              <a:lnSpc>
                <a:spcPct val="100000"/>
              </a:lnSpc>
              <a:buNone/>
            </a:pPr>
            <a:r>
              <a:rPr lang="en-US" sz="1800" b="0" strike="noStrike" spc="-1">
                <a:solidFill>
                  <a:srgbClr val="000000"/>
                </a:solidFill>
                <a:latin typeface="Calibri"/>
              </a:rPr>
              <a:t>https://www.nature.com/articles/s41698-018-0068-8/figures/1</a:t>
            </a:r>
            <a:endParaRPr lang="en-US" sz="1800" b="0" strike="noStrike" spc="-1">
              <a:latin typeface="Arial"/>
            </a:endParaRPr>
          </a:p>
        </p:txBody>
      </p:sp>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pic>
        <p:nvPicPr>
          <p:cNvPr id="2" name="Picture 2" descr="Fig. 1"/>
          <p:cNvPicPr/>
          <p:nvPr/>
        </p:nvPicPr>
        <p:blipFill>
          <a:blip r:embed="rId1"/>
          <a:srcRect b="46665"/>
          <a:stretch>
            <a:fillRect/>
          </a:stretch>
        </p:blipFill>
        <p:spPr>
          <a:xfrm>
            <a:off x="0" y="1292860"/>
            <a:ext cx="6083300" cy="3804285"/>
          </a:xfrm>
          <a:prstGeom prst="rect">
            <a:avLst/>
          </a:prstGeom>
          <a:ln w="0">
            <a:noFill/>
          </a:ln>
        </p:spPr>
      </p:pic>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2.7</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icture 2" descr="Fig. 2"/>
          <p:cNvPicPr/>
          <p:nvPr/>
        </p:nvPicPr>
        <p:blipFill>
          <a:blip r:embed="rId1"/>
          <a:srcRect r="17705" b="70467"/>
          <a:stretch>
            <a:fillRect/>
          </a:stretch>
        </p:blipFill>
        <p:spPr>
          <a:xfrm>
            <a:off x="191135" y="1727835"/>
            <a:ext cx="5437505" cy="2611755"/>
          </a:xfrm>
          <a:prstGeom prst="rect">
            <a:avLst/>
          </a:prstGeom>
          <a:ln w="0">
            <a:noFill/>
          </a:ln>
        </p:spPr>
      </p:pic>
      <p:sp>
        <p:nvSpPr>
          <p:cNvPr id="218" name="TextBox 4"/>
          <p:cNvSpPr/>
          <p:nvPr/>
        </p:nvSpPr>
        <p:spPr>
          <a:xfrm>
            <a:off x="-280" y="6237660"/>
            <a:ext cx="5491440" cy="576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1600" b="0" strike="noStrike" spc="-1">
                <a:solidFill>
                  <a:srgbClr val="000000"/>
                </a:solidFill>
                <a:latin typeface="Calibri"/>
              </a:rPr>
              <a:t>https://www.nature.com/articles/s41698-018-0068-8/figures/2</a:t>
            </a:r>
            <a:endParaRPr lang="en-US" sz="1600" b="0" strike="noStrike" spc="-1">
              <a:latin typeface="Arial"/>
            </a:endParaRPr>
          </a:p>
        </p:txBody>
      </p:sp>
      <p:pic>
        <p:nvPicPr>
          <p:cNvPr id="2" name="Picture 2" descr="Fig. 2"/>
          <p:cNvPicPr/>
          <p:nvPr/>
        </p:nvPicPr>
        <p:blipFill>
          <a:blip r:embed="rId1"/>
          <a:srcRect t="29024" b="439"/>
          <a:stretch>
            <a:fillRect/>
          </a:stretch>
        </p:blipFill>
        <p:spPr>
          <a:xfrm>
            <a:off x="5879465" y="910590"/>
            <a:ext cx="6244590" cy="5255895"/>
          </a:xfrm>
          <a:prstGeom prst="rect">
            <a:avLst/>
          </a:prstGeom>
          <a:ln w="0">
            <a:noFill/>
          </a:ln>
        </p:spPr>
      </p:pic>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2.8</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13"/>
          <p:cNvSpPr/>
          <p:nvPr/>
        </p:nvSpPr>
        <p:spPr>
          <a:xfrm>
            <a:off x="1635760" y="2132965"/>
            <a:ext cx="8921115" cy="2489200"/>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p>
            <a:pPr algn="ctr">
              <a:lnSpc>
                <a:spcPct val="100000"/>
              </a:lnSpc>
              <a:buNone/>
            </a:pPr>
            <a:r>
              <a:rPr lang="en-US" sz="7800" b="1" strike="noStrike" spc="-1">
                <a:solidFill>
                  <a:srgbClr val="000000"/>
                </a:solidFill>
                <a:latin typeface="Calibri"/>
              </a:rPr>
              <a:t>Part 1: Fill in the blanks</a:t>
            </a:r>
            <a:endParaRPr lang="en-US" sz="7800" b="1" strike="noStrike" spc="-1">
              <a:solidFill>
                <a:srgbClr val="000000"/>
              </a:solidFill>
              <a:latin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201960"/>
            <a:ext cx="10515240" cy="712080"/>
          </a:xfrm>
          <a:prstGeom prst="rect">
            <a:avLst/>
          </a:prstGeom>
          <a:noFill/>
          <a:ln w="0">
            <a:noFill/>
          </a:ln>
        </p:spPr>
        <p:txBody>
          <a:bodyPr anchor="ctr">
            <a:noAutofit/>
          </a:bodyPr>
          <a:p>
            <a:pPr algn="ctr">
              <a:lnSpc>
                <a:spcPct val="90000"/>
              </a:lnSpc>
              <a:buNone/>
            </a:pPr>
            <a:r>
              <a:rPr lang="en-US" sz="4400" b="1" strike="noStrike" spc="-1">
                <a:solidFill>
                  <a:srgbClr val="000000"/>
                </a:solidFill>
                <a:latin typeface="Calibri Light"/>
              </a:rPr>
              <a:t>Ma</a:t>
            </a:r>
            <a:r>
              <a:rPr lang="en-US" sz="4400" b="1" strike="noStrike" spc="-1">
                <a:solidFill>
                  <a:srgbClr val="000000"/>
                </a:solidFill>
                <a:latin typeface="Calibri Light"/>
              </a:rPr>
              <a:t>tchi</a:t>
            </a:r>
            <a:r>
              <a:rPr lang="en-US" sz="4400" b="1" strike="noStrike" spc="-1">
                <a:solidFill>
                  <a:srgbClr val="000000"/>
                </a:solidFill>
                <a:latin typeface="Calibri Light"/>
              </a:rPr>
              <a:t>ng </a:t>
            </a:r>
            <a:r>
              <a:rPr lang="en-US" sz="4400" b="1" strike="noStrike" spc="-1">
                <a:solidFill>
                  <a:srgbClr val="000000"/>
                </a:solidFill>
                <a:latin typeface="Calibri Light"/>
              </a:rPr>
              <a:t>col</a:t>
            </a:r>
            <a:r>
              <a:rPr lang="en-US" sz="4400" b="1" strike="noStrike" spc="-1">
                <a:solidFill>
                  <a:srgbClr val="000000"/>
                </a:solidFill>
                <a:latin typeface="Calibri Light"/>
              </a:rPr>
              <a:t>um</a:t>
            </a:r>
            <a:r>
              <a:rPr lang="en-US" sz="4400" b="1" strike="noStrike" spc="-1">
                <a:solidFill>
                  <a:srgbClr val="000000"/>
                </a:solidFill>
                <a:latin typeface="Calibri Light"/>
              </a:rPr>
              <a:t>n A </a:t>
            </a:r>
            <a:r>
              <a:rPr lang="en-US" sz="4400" b="1" strike="noStrike" spc="-1">
                <a:solidFill>
                  <a:srgbClr val="000000"/>
                </a:solidFill>
                <a:latin typeface="Calibri Light"/>
              </a:rPr>
              <a:t>an</a:t>
            </a:r>
            <a:r>
              <a:rPr lang="en-US" sz="4400" b="1" strike="noStrike" spc="-1">
                <a:solidFill>
                  <a:srgbClr val="000000"/>
                </a:solidFill>
                <a:latin typeface="Calibri Light"/>
              </a:rPr>
              <a:t>d B</a:t>
            </a:r>
            <a:endParaRPr lang="en-US" sz="4400" b="1" strike="noStrike" spc="-1">
              <a:solidFill>
                <a:srgbClr val="000000"/>
              </a:solidFill>
              <a:latin typeface="Calibri"/>
            </a:endParaRPr>
          </a:p>
        </p:txBody>
      </p:sp>
      <p:graphicFrame>
        <p:nvGraphicFramePr>
          <p:cNvPr id="131" name="Table 4"/>
          <p:cNvGraphicFramePr/>
          <p:nvPr/>
        </p:nvGraphicFramePr>
        <p:xfrm>
          <a:off x="838080" y="1099080"/>
          <a:ext cx="10515240" cy="5581800"/>
        </p:xfrm>
        <a:graphic>
          <a:graphicData uri="http://schemas.openxmlformats.org/drawingml/2006/table">
            <a:tbl>
              <a:tblPr/>
              <a:tblGrid>
                <a:gridCol w="721080"/>
                <a:gridCol w="571320"/>
                <a:gridCol w="3690000"/>
                <a:gridCol w="579600"/>
                <a:gridCol w="4953240"/>
              </a:tblGrid>
              <a:tr h="448920">
                <a:tc>
                  <a:txBody>
                    <a:bodyPr>
                      <a:spAutoFit/>
                    </a:bodyPr>
                    <a:p>
                      <a:pPr>
                        <a:lnSpc>
                          <a:spcPct val="100000"/>
                        </a:lnSpc>
                        <a:buNone/>
                      </a:pPr>
                      <a:r>
                        <a:rPr lang="en-US" sz="1200" b="1" strike="noStrike" spc="-1">
                          <a:solidFill>
                            <a:srgbClr val="FFFFFF"/>
                          </a:solidFill>
                          <a:latin typeface="Calibri"/>
                        </a:rPr>
                        <a:t>Answer</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No. 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No. B</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B</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44892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gn="just">
                        <a:lnSpc>
                          <a:spcPct val="100000"/>
                        </a:lnSpc>
                        <a:buNone/>
                      </a:pPr>
                      <a:r>
                        <a:rPr lang="en-US" sz="1200" b="0" strike="noStrike" spc="-1">
                          <a:solidFill>
                            <a:srgbClr val="000000"/>
                          </a:solidFill>
                          <a:latin typeface="Calibri"/>
                        </a:rPr>
                        <a:t>&lt;3% of the genome is subsequently translated into proteins genes which are?</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1</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Poly A tails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4892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B</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gn="just">
                        <a:lnSpc>
                          <a:spcPct val="100000"/>
                        </a:lnSpc>
                        <a:buNone/>
                      </a:pPr>
                      <a:r>
                        <a:rPr lang="en-US" sz="1200" b="0" strike="noStrike" spc="-1">
                          <a:solidFill>
                            <a:srgbClr val="000000"/>
                          </a:solidFill>
                          <a:latin typeface="Calibri"/>
                        </a:rPr>
                        <a:t>Non-coding RNAs cover a wide range of functions including protein assembly and ?</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2</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rRNA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C</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miRNAs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3</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gn="just">
                        <a:lnSpc>
                          <a:spcPct val="100000"/>
                        </a:lnSpc>
                        <a:buNone/>
                      </a:pPr>
                      <a:r>
                        <a:rPr lang="en-US" sz="1200" b="0" strike="noStrike" spc="-1">
                          <a:solidFill>
                            <a:srgbClr val="000000"/>
                          </a:solidFill>
                          <a:latin typeface="Calibri"/>
                        </a:rPr>
                        <a:t>Coding or non-coding genes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4892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D</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Pathway enrichment analysis, gene ontology analysis and functional analysis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4</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Affymetrix</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E</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Gene Expression microarray</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5</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FastQC and Trimmomatic</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F</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BWA, Bowtie and Stampy</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6</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18-23bp</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G</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mRNAs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7</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Measure gene expression</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H</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Reference-independent</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8</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Unspliced aligner</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I</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featureCounts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9</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g:Profile, GSEA and DAVID</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4892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J</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qRT/PCR, Northern blotting, FISH, microarray, RNA-seq </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10</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Gene-level quantification</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K</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Preprocessing</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11</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tabLst>
                          <a:tab pos="0" algn="l"/>
                        </a:tabLst>
                      </a:pPr>
                      <a:r>
                        <a:rPr lang="en-US" sz="1200" b="0" strike="noStrike" spc="-1">
                          <a:solidFill>
                            <a:srgbClr val="000000"/>
                          </a:solidFill>
                          <a:latin typeface="Calibri"/>
                        </a:rPr>
                        <a:t>gene expression regulation</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L</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90-95%</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12</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Trinity, Oases and transABySS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Spliced aligner</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13</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STAR and TopHat</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sp>
        <p:nvSpPr>
          <p:cNvPr id="3" name="PlaceHolder 1"/>
          <p:cNvSpPr>
            <a:spLocks noGrp="1"/>
          </p:cNvSpPr>
          <p:nvPr/>
        </p:nvSpPr>
        <p:spPr>
          <a:xfrm>
            <a:off x="11938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1.1</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2" name="Picture 2"/>
          <p:cNvPicPr/>
          <p:nvPr/>
        </p:nvPicPr>
        <p:blipFill>
          <a:blip r:embed="rId1"/>
          <a:stretch>
            <a:fillRect/>
          </a:stretch>
        </p:blipFill>
        <p:spPr>
          <a:xfrm>
            <a:off x="6766920" y="82080"/>
            <a:ext cx="4793400" cy="6611760"/>
          </a:xfrm>
          <a:prstGeom prst="rect">
            <a:avLst/>
          </a:prstGeom>
          <a:ln w="0">
            <a:noFill/>
          </a:ln>
        </p:spPr>
      </p:pic>
      <p:sp>
        <p:nvSpPr>
          <p:cNvPr id="133" name="Rectangle 5"/>
          <p:cNvSpPr/>
          <p:nvPr/>
        </p:nvSpPr>
        <p:spPr>
          <a:xfrm>
            <a:off x="10349640" y="560880"/>
            <a:ext cx="799920" cy="4078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34" name="Rectangle 6"/>
          <p:cNvSpPr/>
          <p:nvPr/>
        </p:nvSpPr>
        <p:spPr>
          <a:xfrm>
            <a:off x="7222680" y="579600"/>
            <a:ext cx="799920" cy="4078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35" name="Rectangle 7"/>
          <p:cNvSpPr/>
          <p:nvPr/>
        </p:nvSpPr>
        <p:spPr>
          <a:xfrm>
            <a:off x="9799920" y="1907640"/>
            <a:ext cx="1099080" cy="4078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36" name="Rectangle 8"/>
          <p:cNvSpPr/>
          <p:nvPr/>
        </p:nvSpPr>
        <p:spPr>
          <a:xfrm>
            <a:off x="9470520" y="3276720"/>
            <a:ext cx="1763280" cy="4078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137" name="Rectangle 9"/>
          <p:cNvSpPr/>
          <p:nvPr/>
        </p:nvSpPr>
        <p:spPr>
          <a:xfrm>
            <a:off x="10227240" y="3828960"/>
            <a:ext cx="1099080" cy="31212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5</a:t>
            </a:r>
            <a:endParaRPr lang="en-US" sz="1800" b="0" strike="noStrike" spc="-1">
              <a:latin typeface="Arial"/>
            </a:endParaRPr>
          </a:p>
        </p:txBody>
      </p:sp>
      <p:sp>
        <p:nvSpPr>
          <p:cNvPr id="138" name="Rectangle 10"/>
          <p:cNvSpPr/>
          <p:nvPr/>
        </p:nvSpPr>
        <p:spPr>
          <a:xfrm>
            <a:off x="9538560" y="4620960"/>
            <a:ext cx="1763280" cy="4078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6</a:t>
            </a:r>
            <a:endParaRPr lang="en-US" sz="1800" b="0" strike="noStrike" spc="-1">
              <a:latin typeface="Arial"/>
            </a:endParaRPr>
          </a:p>
        </p:txBody>
      </p:sp>
      <p:sp>
        <p:nvSpPr>
          <p:cNvPr id="139" name="Rectangle 11"/>
          <p:cNvSpPr/>
          <p:nvPr/>
        </p:nvSpPr>
        <p:spPr>
          <a:xfrm>
            <a:off x="7045920" y="5992560"/>
            <a:ext cx="1803960" cy="3099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7</a:t>
            </a:r>
            <a:endParaRPr lang="en-US" sz="1800" b="0" strike="noStrike" spc="-1">
              <a:latin typeface="Arial"/>
            </a:endParaRPr>
          </a:p>
        </p:txBody>
      </p:sp>
      <p:sp>
        <p:nvSpPr>
          <p:cNvPr id="140" name="Rectangle 12"/>
          <p:cNvSpPr/>
          <p:nvPr/>
        </p:nvSpPr>
        <p:spPr>
          <a:xfrm>
            <a:off x="10227240" y="6426720"/>
            <a:ext cx="1099080" cy="31212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8</a:t>
            </a:r>
            <a:endParaRPr lang="en-US" sz="1800" b="0" strike="noStrike" spc="-1">
              <a:latin typeface="Arial"/>
            </a:endParaRPr>
          </a:p>
        </p:txBody>
      </p:sp>
      <p:sp>
        <p:nvSpPr>
          <p:cNvPr id="141" name="TextBox 13"/>
          <p:cNvSpPr/>
          <p:nvPr/>
        </p:nvSpPr>
        <p:spPr>
          <a:xfrm>
            <a:off x="48130" y="834235"/>
            <a:ext cx="5507640" cy="82740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2400" strike="noStrike" spc="-1">
                <a:solidFill>
                  <a:srgbClr val="000000"/>
                </a:solidFill>
                <a:latin typeface="Calibri"/>
              </a:rPr>
              <a:t>Please fill in the blanks with the numbers</a:t>
            </a:r>
            <a:endParaRPr lang="en-US" sz="2400" strike="noStrike" spc="-1">
              <a:solidFill>
                <a:srgbClr val="000000"/>
              </a:solidFill>
              <a:latin typeface="Calibri"/>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1.2</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Content Placeholder 4"/>
          <p:cNvPicPr/>
          <p:nvPr/>
        </p:nvPicPr>
        <p:blipFill>
          <a:blip r:embed="rId1"/>
          <a:stretch>
            <a:fillRect/>
          </a:stretch>
        </p:blipFill>
        <p:spPr>
          <a:xfrm>
            <a:off x="336960" y="2023200"/>
            <a:ext cx="6419520" cy="3752640"/>
          </a:xfrm>
          <a:prstGeom prst="rect">
            <a:avLst/>
          </a:prstGeom>
          <a:ln w="0">
            <a:noFill/>
          </a:ln>
        </p:spPr>
      </p:pic>
      <p:sp>
        <p:nvSpPr>
          <p:cNvPr id="144" name="Rectangle 7"/>
          <p:cNvSpPr/>
          <p:nvPr/>
        </p:nvSpPr>
        <p:spPr>
          <a:xfrm>
            <a:off x="490680" y="5230440"/>
            <a:ext cx="2153880" cy="2858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45" name="Rectangle 8"/>
          <p:cNvSpPr/>
          <p:nvPr/>
        </p:nvSpPr>
        <p:spPr>
          <a:xfrm>
            <a:off x="1510560" y="3535200"/>
            <a:ext cx="1273320" cy="59580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46" name="Rectangle 9"/>
          <p:cNvSpPr/>
          <p:nvPr/>
        </p:nvSpPr>
        <p:spPr>
          <a:xfrm>
            <a:off x="3700080" y="5309280"/>
            <a:ext cx="2395800" cy="2858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147" name="Rectangle 10"/>
          <p:cNvSpPr/>
          <p:nvPr/>
        </p:nvSpPr>
        <p:spPr>
          <a:xfrm>
            <a:off x="4808880" y="2939040"/>
            <a:ext cx="530280" cy="212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pic>
        <p:nvPicPr>
          <p:cNvPr id="148" name="object 13"/>
          <p:cNvPicPr/>
          <p:nvPr/>
        </p:nvPicPr>
        <p:blipFill>
          <a:blip r:embed="rId2"/>
          <a:stretch>
            <a:fillRect/>
          </a:stretch>
        </p:blipFill>
        <p:spPr>
          <a:xfrm>
            <a:off x="7213680" y="1922040"/>
            <a:ext cx="4532040" cy="3397680"/>
          </a:xfrm>
          <a:prstGeom prst="rect">
            <a:avLst/>
          </a:prstGeom>
          <a:ln w="0">
            <a:noFill/>
          </a:ln>
        </p:spPr>
      </p:pic>
      <p:sp>
        <p:nvSpPr>
          <p:cNvPr id="149" name="Rectangle 12"/>
          <p:cNvSpPr/>
          <p:nvPr/>
        </p:nvSpPr>
        <p:spPr>
          <a:xfrm>
            <a:off x="7331400" y="5078160"/>
            <a:ext cx="479520" cy="2415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5</a:t>
            </a:r>
            <a:endParaRPr lang="en-US" sz="1800" b="0" strike="noStrike" spc="-1">
              <a:latin typeface="Arial"/>
            </a:endParaRPr>
          </a:p>
        </p:txBody>
      </p:sp>
      <p:sp>
        <p:nvSpPr>
          <p:cNvPr id="150" name="Rectangle 13"/>
          <p:cNvSpPr/>
          <p:nvPr/>
        </p:nvSpPr>
        <p:spPr>
          <a:xfrm>
            <a:off x="8538840" y="5109480"/>
            <a:ext cx="479520" cy="2415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6</a:t>
            </a:r>
            <a:endParaRPr lang="en-US" sz="1800" b="0" strike="noStrike" spc="-1">
              <a:latin typeface="Arial"/>
            </a:endParaRPr>
          </a:p>
        </p:txBody>
      </p:sp>
      <p:sp>
        <p:nvSpPr>
          <p:cNvPr id="151" name="Rectangle 14"/>
          <p:cNvSpPr/>
          <p:nvPr/>
        </p:nvSpPr>
        <p:spPr>
          <a:xfrm>
            <a:off x="9479880" y="3405960"/>
            <a:ext cx="537480" cy="33300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8</a:t>
            </a:r>
            <a:endParaRPr lang="en-US" sz="1800" b="0" strike="noStrike" spc="-1">
              <a:latin typeface="Arial"/>
            </a:endParaRPr>
          </a:p>
        </p:txBody>
      </p:sp>
      <p:sp>
        <p:nvSpPr>
          <p:cNvPr id="152" name="Rectangle 15"/>
          <p:cNvSpPr/>
          <p:nvPr/>
        </p:nvSpPr>
        <p:spPr>
          <a:xfrm>
            <a:off x="9416520" y="1922040"/>
            <a:ext cx="1201320" cy="33300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7</a:t>
            </a:r>
            <a:endParaRPr lang="en-US" sz="1800" b="0" strike="noStrike" spc="-1">
              <a:latin typeface="Arial"/>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1.3</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object 8"/>
          <p:cNvGrpSpPr/>
          <p:nvPr/>
        </p:nvGrpSpPr>
        <p:grpSpPr>
          <a:xfrm>
            <a:off x="65160" y="676800"/>
            <a:ext cx="12125880" cy="6116040"/>
            <a:chOff x="65160" y="676800"/>
            <a:chExt cx="12125880" cy="6116040"/>
          </a:xfrm>
        </p:grpSpPr>
        <p:pic>
          <p:nvPicPr>
            <p:cNvPr id="154" name="object 9"/>
            <p:cNvPicPr/>
            <p:nvPr/>
          </p:nvPicPr>
          <p:blipFill>
            <a:blip r:embed="rId1"/>
            <a:stretch>
              <a:fillRect/>
            </a:stretch>
          </p:blipFill>
          <p:spPr>
            <a:xfrm>
              <a:off x="2137680" y="676800"/>
              <a:ext cx="7980840" cy="5796720"/>
            </a:xfrm>
            <a:prstGeom prst="rect">
              <a:avLst/>
            </a:prstGeom>
            <a:ln w="0">
              <a:noFill/>
            </a:ln>
          </p:spPr>
        </p:pic>
        <p:sp>
          <p:nvSpPr>
            <p:cNvPr id="155" name="object 10"/>
            <p:cNvSpPr/>
            <p:nvPr/>
          </p:nvSpPr>
          <p:spPr>
            <a:xfrm>
              <a:off x="65160" y="6501600"/>
              <a:ext cx="4041720" cy="291240"/>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B2B2B2"/>
            </a:solidFill>
            <a:ln w="0">
              <a:noFill/>
            </a:ln>
          </p:spPr>
          <p:style>
            <a:lnRef idx="0">
              <a:srgbClr val="FFFFFF"/>
            </a:lnRef>
            <a:fillRef idx="0">
              <a:srgbClr val="FFFFFF"/>
            </a:fillRef>
            <a:effectRef idx="0">
              <a:srgbClr val="FFFFFF"/>
            </a:effectRef>
            <a:fontRef idx="minor"/>
          </p:style>
        </p:sp>
        <p:sp>
          <p:nvSpPr>
            <p:cNvPr id="156" name="object 11"/>
            <p:cNvSpPr/>
            <p:nvPr/>
          </p:nvSpPr>
          <p:spPr>
            <a:xfrm>
              <a:off x="4107240" y="6501600"/>
              <a:ext cx="4041720" cy="291240"/>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BFBFBF"/>
            </a:solidFill>
            <a:ln w="0">
              <a:noFill/>
            </a:ln>
          </p:spPr>
          <p:style>
            <a:lnRef idx="0">
              <a:srgbClr val="FFFFFF"/>
            </a:lnRef>
            <a:fillRef idx="0">
              <a:srgbClr val="FFFFFF"/>
            </a:fillRef>
            <a:effectRef idx="0">
              <a:srgbClr val="FFFFFF"/>
            </a:effectRef>
            <a:fontRef idx="minor"/>
          </p:style>
        </p:sp>
        <p:sp>
          <p:nvSpPr>
            <p:cNvPr id="157" name="object 12"/>
            <p:cNvSpPr/>
            <p:nvPr/>
          </p:nvSpPr>
          <p:spPr>
            <a:xfrm>
              <a:off x="8149320" y="6501600"/>
              <a:ext cx="4041720" cy="291240"/>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CCCCCC"/>
            </a:solidFill>
            <a:ln w="0">
              <a:noFill/>
            </a:ln>
          </p:spPr>
          <p:style>
            <a:lnRef idx="0">
              <a:srgbClr val="FFFFFF"/>
            </a:lnRef>
            <a:fillRef idx="0">
              <a:srgbClr val="FFFFFF"/>
            </a:fillRef>
            <a:effectRef idx="0">
              <a:srgbClr val="FFFFFF"/>
            </a:effectRef>
            <a:fontRef idx="minor"/>
          </p:style>
        </p:sp>
      </p:grpSp>
      <p:sp>
        <p:nvSpPr>
          <p:cNvPr id="159" name="Rectangle 9"/>
          <p:cNvSpPr/>
          <p:nvPr/>
        </p:nvSpPr>
        <p:spPr>
          <a:xfrm>
            <a:off x="4474080" y="3739320"/>
            <a:ext cx="865080" cy="2282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60" name="Rectangle 10"/>
          <p:cNvSpPr/>
          <p:nvPr/>
        </p:nvSpPr>
        <p:spPr>
          <a:xfrm>
            <a:off x="5695560" y="1654560"/>
            <a:ext cx="865080" cy="2282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61" name="Rectangle 11"/>
          <p:cNvSpPr/>
          <p:nvPr/>
        </p:nvSpPr>
        <p:spPr>
          <a:xfrm>
            <a:off x="5339520" y="5407560"/>
            <a:ext cx="865080" cy="4215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162" name="Rectangle 12"/>
          <p:cNvSpPr/>
          <p:nvPr/>
        </p:nvSpPr>
        <p:spPr>
          <a:xfrm>
            <a:off x="2072880" y="2106360"/>
            <a:ext cx="650880" cy="2912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63" name="Rectangle 13"/>
          <p:cNvSpPr/>
          <p:nvPr/>
        </p:nvSpPr>
        <p:spPr>
          <a:xfrm>
            <a:off x="7214400" y="4114800"/>
            <a:ext cx="865080" cy="1875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5</a:t>
            </a:r>
            <a:endParaRPr lang="en-US" sz="1800" b="0" strike="noStrike" spc="-1">
              <a:latin typeface="Arial"/>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1.4</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object 7"/>
          <p:cNvPicPr/>
          <p:nvPr/>
        </p:nvPicPr>
        <p:blipFill>
          <a:blip r:embed="rId1"/>
          <a:stretch>
            <a:fillRect/>
          </a:stretch>
        </p:blipFill>
        <p:spPr>
          <a:xfrm>
            <a:off x="831960" y="784800"/>
            <a:ext cx="10527840" cy="5911200"/>
          </a:xfrm>
          <a:prstGeom prst="rect">
            <a:avLst/>
          </a:prstGeom>
          <a:ln w="0">
            <a:noFill/>
          </a:ln>
        </p:spPr>
      </p:pic>
      <p:sp>
        <p:nvSpPr>
          <p:cNvPr id="166" name="Rectangle 2"/>
          <p:cNvSpPr/>
          <p:nvPr/>
        </p:nvSpPr>
        <p:spPr>
          <a:xfrm>
            <a:off x="2963520" y="1004040"/>
            <a:ext cx="1918080" cy="473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67" name="Rectangle 9"/>
          <p:cNvSpPr/>
          <p:nvPr/>
        </p:nvSpPr>
        <p:spPr>
          <a:xfrm>
            <a:off x="4082040" y="1861560"/>
            <a:ext cx="660960" cy="2199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68" name="Rectangle 10"/>
          <p:cNvSpPr/>
          <p:nvPr/>
        </p:nvSpPr>
        <p:spPr>
          <a:xfrm>
            <a:off x="2302200" y="2019240"/>
            <a:ext cx="1142640" cy="2199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69" name="Rectangle 11"/>
          <p:cNvSpPr/>
          <p:nvPr/>
        </p:nvSpPr>
        <p:spPr>
          <a:xfrm>
            <a:off x="9288360" y="783720"/>
            <a:ext cx="1528920" cy="29340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170" name="Rectangle 12"/>
          <p:cNvSpPr/>
          <p:nvPr/>
        </p:nvSpPr>
        <p:spPr>
          <a:xfrm>
            <a:off x="9288360" y="4414320"/>
            <a:ext cx="1528920" cy="29340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5</a:t>
            </a:r>
            <a:endParaRPr lang="en-US" sz="1800" b="0" strike="noStrike" spc="-1">
              <a:latin typeface="Arial"/>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1.5</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2"/>
          <p:cNvPicPr/>
          <p:nvPr/>
        </p:nvPicPr>
        <p:blipFill>
          <a:blip r:embed="rId1"/>
          <a:stretch>
            <a:fillRect/>
          </a:stretch>
        </p:blipFill>
        <p:spPr>
          <a:xfrm>
            <a:off x="4109510" y="480715"/>
            <a:ext cx="7703640" cy="6243480"/>
          </a:xfrm>
          <a:prstGeom prst="rect">
            <a:avLst/>
          </a:prstGeom>
          <a:ln w="0">
            <a:noFill/>
          </a:ln>
        </p:spPr>
      </p:pic>
      <p:sp>
        <p:nvSpPr>
          <p:cNvPr id="172" name="TextBox 4"/>
          <p:cNvSpPr/>
          <p:nvPr/>
        </p:nvSpPr>
        <p:spPr>
          <a:xfrm>
            <a:off x="4329865" y="6079465"/>
            <a:ext cx="1962720" cy="210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r">
              <a:lnSpc>
                <a:spcPct val="100000"/>
              </a:lnSpc>
              <a:buNone/>
            </a:pPr>
            <a:r>
              <a:rPr lang="en-US" sz="790" b="0" strike="noStrike" spc="-1">
                <a:solidFill>
                  <a:srgbClr val="000000"/>
                </a:solidFill>
                <a:latin typeface="Calibri"/>
              </a:rPr>
              <a:t>10.1007/978-1-4939-7834-2_2</a:t>
            </a:r>
            <a:endParaRPr lang="en-US" sz="790" b="0" strike="noStrike" spc="-1">
              <a:latin typeface="Arial"/>
            </a:endParaRPr>
          </a:p>
        </p:txBody>
      </p:sp>
      <p:sp>
        <p:nvSpPr>
          <p:cNvPr id="173" name="Rectangle 1"/>
          <p:cNvSpPr/>
          <p:nvPr/>
        </p:nvSpPr>
        <p:spPr>
          <a:xfrm>
            <a:off x="5898710" y="1900555"/>
            <a:ext cx="1314000" cy="2037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74" name="Rectangle 3"/>
          <p:cNvSpPr/>
          <p:nvPr/>
        </p:nvSpPr>
        <p:spPr>
          <a:xfrm>
            <a:off x="9871310" y="2420395"/>
            <a:ext cx="1314000" cy="2037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75" name="Rectangle 5"/>
          <p:cNvSpPr/>
          <p:nvPr/>
        </p:nvSpPr>
        <p:spPr>
          <a:xfrm>
            <a:off x="7566230" y="4932115"/>
            <a:ext cx="205488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176" name="Rectangle 6"/>
          <p:cNvSpPr/>
          <p:nvPr/>
        </p:nvSpPr>
        <p:spPr>
          <a:xfrm>
            <a:off x="5572190" y="135115"/>
            <a:ext cx="212220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77" name="Rectangle 7"/>
          <p:cNvSpPr/>
          <p:nvPr/>
        </p:nvSpPr>
        <p:spPr>
          <a:xfrm>
            <a:off x="9405830" y="114595"/>
            <a:ext cx="212220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78" name="Rectangle 8"/>
          <p:cNvSpPr/>
          <p:nvPr/>
        </p:nvSpPr>
        <p:spPr>
          <a:xfrm>
            <a:off x="8722910" y="6297595"/>
            <a:ext cx="131400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79" name="Rectangle 9"/>
          <p:cNvSpPr/>
          <p:nvPr/>
        </p:nvSpPr>
        <p:spPr>
          <a:xfrm>
            <a:off x="10270190" y="6287155"/>
            <a:ext cx="131400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80" name="Rectangle 10"/>
          <p:cNvSpPr/>
          <p:nvPr/>
        </p:nvSpPr>
        <p:spPr>
          <a:xfrm>
            <a:off x="7787270" y="5686675"/>
            <a:ext cx="161820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5</a:t>
            </a:r>
            <a:endParaRPr lang="en-US" sz="1800" b="0" strike="noStrike" spc="-1">
              <a:latin typeface="Arial"/>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491865"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1.6</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2" name="Content Placeholder 4"/>
          <p:cNvPicPr/>
          <p:nvPr/>
        </p:nvPicPr>
        <p:blipFill>
          <a:blip r:embed="rId1"/>
          <a:stretch>
            <a:fillRect/>
          </a:stretch>
        </p:blipFill>
        <p:spPr>
          <a:xfrm>
            <a:off x="2442960" y="948240"/>
            <a:ext cx="7305840" cy="5570640"/>
          </a:xfrm>
          <a:prstGeom prst="rect">
            <a:avLst/>
          </a:prstGeom>
          <a:ln w="0">
            <a:noFill/>
          </a:ln>
        </p:spPr>
      </p:pic>
      <p:sp>
        <p:nvSpPr>
          <p:cNvPr id="183" name="Rectangle 5"/>
          <p:cNvSpPr/>
          <p:nvPr/>
        </p:nvSpPr>
        <p:spPr>
          <a:xfrm>
            <a:off x="6918120" y="2844720"/>
            <a:ext cx="2364120" cy="25812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84" name="Rectangle 6"/>
          <p:cNvSpPr/>
          <p:nvPr/>
        </p:nvSpPr>
        <p:spPr>
          <a:xfrm>
            <a:off x="7519320" y="4628880"/>
            <a:ext cx="1877400" cy="25812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85" name="Rectangle 7"/>
          <p:cNvSpPr/>
          <p:nvPr/>
        </p:nvSpPr>
        <p:spPr>
          <a:xfrm>
            <a:off x="2969280" y="4731120"/>
            <a:ext cx="1512720" cy="25812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1.7</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4593</Words>
  <Application>WPS Presentation</Application>
  <PresentationFormat/>
  <Paragraphs>315</Paragraphs>
  <Slides>19</Slides>
  <Notes>0</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19</vt:i4>
      </vt:variant>
    </vt:vector>
  </HeadingPairs>
  <TitlesOfParts>
    <vt:vector size="40" baseType="lpstr">
      <vt:lpstr>Arial</vt:lpstr>
      <vt:lpstr>SimSun</vt:lpstr>
      <vt:lpstr>Wingdings</vt:lpstr>
      <vt:lpstr>Calibri Light</vt:lpstr>
      <vt:lpstr>Lucida Sans Unicode</vt:lpstr>
      <vt:lpstr>Calibri</vt:lpstr>
      <vt:lpstr>Times New Roman</vt:lpstr>
      <vt:lpstr>Symbol</vt:lpstr>
      <vt:lpstr>Arial</vt:lpstr>
      <vt:lpstr>Century</vt:lpstr>
      <vt:lpstr>Times New Roman</vt:lpstr>
      <vt:lpstr>Gubbi</vt:lpstr>
      <vt:lpstr>Microsoft YaHei</vt:lpstr>
      <vt:lpstr>Droid Sans Fallback</vt:lpstr>
      <vt:lpstr>Arial Unicode MS</vt:lpstr>
      <vt:lpstr>OpenSymbol</vt:lpstr>
      <vt:lpstr>Cambria</vt:lpstr>
      <vt:lpstr>MuseoSans</vt:lpstr>
      <vt:lpstr>Office Theme</vt:lpstr>
      <vt:lpstr>Office Theme</vt:lpstr>
      <vt:lpstr>Office Theme</vt:lpstr>
      <vt:lpstr>FINAL EXAM</vt:lpstr>
      <vt:lpstr>PowerPoint 演示文稿</vt:lpstr>
      <vt:lpstr>Matching column A and 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term exam Bulk RNA-seq</dc:title>
  <dc:creator>Luu Loi</dc:creator>
  <cp:lastModifiedBy>duydao</cp:lastModifiedBy>
  <cp:revision>165</cp:revision>
  <dcterms:created xsi:type="dcterms:W3CDTF">2024-12-08T02:41:29Z</dcterms:created>
  <dcterms:modified xsi:type="dcterms:W3CDTF">2024-12-08T02:41:29Z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20</vt:i4>
  </property>
  <property fmtid="{D5CDD505-2E9C-101B-9397-08002B2CF9AE}" pid="4" name="ICV">
    <vt:lpwstr/>
  </property>
  <property fmtid="{D5CDD505-2E9C-101B-9397-08002B2CF9AE}" pid="5" name="KSOProductBuildVer">
    <vt:lpwstr>1033-11.1.0.11698</vt:lpwstr>
  </property>
</Properties>
</file>